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Lst>
  <p:sldSz cy="6858000" cx="12192000"/>
  <p:notesSz cx="6858000" cy="9144000"/>
  <p:embeddedFontLst>
    <p:embeddedFont>
      <p:font typeface="Roboto"/>
      <p:regular r:id="rId83"/>
      <p:bold r:id="rId84"/>
      <p:italic r:id="rId85"/>
      <p:boldItalic r:id="rId86"/>
    </p:embeddedFont>
    <p:embeddedFont>
      <p:font typeface="Cabin"/>
      <p:regular r:id="rId87"/>
      <p:bold r:id="rId88"/>
      <p:italic r:id="rId89"/>
      <p:boldItalic r:id="rId90"/>
    </p:embeddedFont>
    <p:embeddedFont>
      <p:font typeface="Rasa"/>
      <p:regular r:id="rId91"/>
      <p:bold r:id="rId9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E3FBBF9B-D22C-4632-8D2A-42C50F5795AB}">
  <a:tblStyle styleId="{E3FBBF9B-D22C-4632-8D2A-42C50F5795AB}" styleName="Table_0"/>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Roboto-bold.fntdata"/><Relationship Id="rId83" Type="http://schemas.openxmlformats.org/officeDocument/2006/relationships/font" Target="fonts/Roboto-regular.fntdata"/><Relationship Id="rId42" Type="http://schemas.openxmlformats.org/officeDocument/2006/relationships/slide" Target="slides/slide37.xml"/><Relationship Id="rId86" Type="http://schemas.openxmlformats.org/officeDocument/2006/relationships/font" Target="fonts/Roboto-boldItalic.fntdata"/><Relationship Id="rId41" Type="http://schemas.openxmlformats.org/officeDocument/2006/relationships/slide" Target="slides/slide36.xml"/><Relationship Id="rId85" Type="http://schemas.openxmlformats.org/officeDocument/2006/relationships/font" Target="fonts/Roboto-italic.fntdata"/><Relationship Id="rId44" Type="http://schemas.openxmlformats.org/officeDocument/2006/relationships/slide" Target="slides/slide39.xml"/><Relationship Id="rId88" Type="http://schemas.openxmlformats.org/officeDocument/2006/relationships/font" Target="fonts/Cabin-bold.fntdata"/><Relationship Id="rId43" Type="http://schemas.openxmlformats.org/officeDocument/2006/relationships/slide" Target="slides/slide38.xml"/><Relationship Id="rId87" Type="http://schemas.openxmlformats.org/officeDocument/2006/relationships/font" Target="fonts/Cabin-regular.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Cabin-italic.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font" Target="fonts/Rasa-regular.fntdata"/><Relationship Id="rId90" Type="http://schemas.openxmlformats.org/officeDocument/2006/relationships/font" Target="fonts/Cabin-boldItalic.fntdata"/><Relationship Id="rId92" Type="http://schemas.openxmlformats.org/officeDocument/2006/relationships/font" Target="fonts/Rasa-bold.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 name="Shape 66"/>
        <p:cNvGrpSpPr/>
        <p:nvPr/>
      </p:nvGrpSpPr>
      <p:grpSpPr>
        <a:xfrm>
          <a:off x="0" y="0"/>
          <a:ext cx="0" cy="0"/>
          <a:chOff x="0" y="0"/>
          <a:chExt cx="0" cy="0"/>
        </a:xfrm>
      </p:grpSpPr>
      <p:sp>
        <p:nvSpPr>
          <p:cNvPr id="67" name="Shape 6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8" name="Shape 6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1" name="Shape 381"/>
        <p:cNvGrpSpPr/>
        <p:nvPr/>
      </p:nvGrpSpPr>
      <p:grpSpPr>
        <a:xfrm>
          <a:off x="0" y="0"/>
          <a:ext cx="0" cy="0"/>
          <a:chOff x="0" y="0"/>
          <a:chExt cx="0" cy="0"/>
        </a:xfrm>
      </p:grpSpPr>
      <p:sp>
        <p:nvSpPr>
          <p:cNvPr id="382" name="Shape 38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83" name="Shape 38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8" name="Shape 388"/>
        <p:cNvGrpSpPr/>
        <p:nvPr/>
      </p:nvGrpSpPr>
      <p:grpSpPr>
        <a:xfrm>
          <a:off x="0" y="0"/>
          <a:ext cx="0" cy="0"/>
          <a:chOff x="0" y="0"/>
          <a:chExt cx="0" cy="0"/>
        </a:xfrm>
      </p:grpSpPr>
      <p:sp>
        <p:nvSpPr>
          <p:cNvPr id="389" name="Shape 38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90" name="Shape 39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5" name="Shape 395"/>
        <p:cNvGrpSpPr/>
        <p:nvPr/>
      </p:nvGrpSpPr>
      <p:grpSpPr>
        <a:xfrm>
          <a:off x="0" y="0"/>
          <a:ext cx="0" cy="0"/>
          <a:chOff x="0" y="0"/>
          <a:chExt cx="0" cy="0"/>
        </a:xfrm>
      </p:grpSpPr>
      <p:sp>
        <p:nvSpPr>
          <p:cNvPr id="396" name="Shape 39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97" name="Shape 39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6" name="Shape 406"/>
        <p:cNvGrpSpPr/>
        <p:nvPr/>
      </p:nvGrpSpPr>
      <p:grpSpPr>
        <a:xfrm>
          <a:off x="0" y="0"/>
          <a:ext cx="0" cy="0"/>
          <a:chOff x="0" y="0"/>
          <a:chExt cx="0" cy="0"/>
        </a:xfrm>
      </p:grpSpPr>
      <p:sp>
        <p:nvSpPr>
          <p:cNvPr id="407" name="Shape 40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08" name="Shape 40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7" name="Shape 417"/>
        <p:cNvGrpSpPr/>
        <p:nvPr/>
      </p:nvGrpSpPr>
      <p:grpSpPr>
        <a:xfrm>
          <a:off x="0" y="0"/>
          <a:ext cx="0" cy="0"/>
          <a:chOff x="0" y="0"/>
          <a:chExt cx="0" cy="0"/>
        </a:xfrm>
      </p:grpSpPr>
      <p:sp>
        <p:nvSpPr>
          <p:cNvPr id="418" name="Shape 41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19" name="Shape 41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3" name="Shape 423"/>
        <p:cNvGrpSpPr/>
        <p:nvPr/>
      </p:nvGrpSpPr>
      <p:grpSpPr>
        <a:xfrm>
          <a:off x="0" y="0"/>
          <a:ext cx="0" cy="0"/>
          <a:chOff x="0" y="0"/>
          <a:chExt cx="0" cy="0"/>
        </a:xfrm>
      </p:grpSpPr>
      <p:sp>
        <p:nvSpPr>
          <p:cNvPr id="424" name="Shape 42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25" name="Shape 42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4" name="Shape 434"/>
        <p:cNvGrpSpPr/>
        <p:nvPr/>
      </p:nvGrpSpPr>
      <p:grpSpPr>
        <a:xfrm>
          <a:off x="0" y="0"/>
          <a:ext cx="0" cy="0"/>
          <a:chOff x="0" y="0"/>
          <a:chExt cx="0" cy="0"/>
        </a:xfrm>
      </p:grpSpPr>
      <p:sp>
        <p:nvSpPr>
          <p:cNvPr id="435" name="Shape 43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36" name="Shape 436"/>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0" name="Shape 470"/>
        <p:cNvGrpSpPr/>
        <p:nvPr/>
      </p:nvGrpSpPr>
      <p:grpSpPr>
        <a:xfrm>
          <a:off x="0" y="0"/>
          <a:ext cx="0" cy="0"/>
          <a:chOff x="0" y="0"/>
          <a:chExt cx="0" cy="0"/>
        </a:xfrm>
      </p:grpSpPr>
      <p:sp>
        <p:nvSpPr>
          <p:cNvPr id="471" name="Shape 47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72" name="Shape 47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1" name="Shape 501"/>
        <p:cNvGrpSpPr/>
        <p:nvPr/>
      </p:nvGrpSpPr>
      <p:grpSpPr>
        <a:xfrm>
          <a:off x="0" y="0"/>
          <a:ext cx="0" cy="0"/>
          <a:chOff x="0" y="0"/>
          <a:chExt cx="0" cy="0"/>
        </a:xfrm>
      </p:grpSpPr>
      <p:sp>
        <p:nvSpPr>
          <p:cNvPr id="502" name="Shape 50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03" name="Shape 50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9" name="Shape 539"/>
        <p:cNvGrpSpPr/>
        <p:nvPr/>
      </p:nvGrpSpPr>
      <p:grpSpPr>
        <a:xfrm>
          <a:off x="0" y="0"/>
          <a:ext cx="0" cy="0"/>
          <a:chOff x="0" y="0"/>
          <a:chExt cx="0" cy="0"/>
        </a:xfrm>
      </p:grpSpPr>
      <p:sp>
        <p:nvSpPr>
          <p:cNvPr id="540" name="Shape 540"/>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41" name="Shape 54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 name="Shape 74"/>
        <p:cNvGrpSpPr/>
        <p:nvPr/>
      </p:nvGrpSpPr>
      <p:grpSpPr>
        <a:xfrm>
          <a:off x="0" y="0"/>
          <a:ext cx="0" cy="0"/>
          <a:chOff x="0" y="0"/>
          <a:chExt cx="0" cy="0"/>
        </a:xfrm>
      </p:grpSpPr>
      <p:sp>
        <p:nvSpPr>
          <p:cNvPr id="75" name="Shape 7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6" name="Shape 76"/>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6" name="Shape 546"/>
        <p:cNvGrpSpPr/>
        <p:nvPr/>
      </p:nvGrpSpPr>
      <p:grpSpPr>
        <a:xfrm>
          <a:off x="0" y="0"/>
          <a:ext cx="0" cy="0"/>
          <a:chOff x="0" y="0"/>
          <a:chExt cx="0" cy="0"/>
        </a:xfrm>
      </p:grpSpPr>
      <p:sp>
        <p:nvSpPr>
          <p:cNvPr id="547" name="Shape 54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48" name="Shape 54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2" name="Shape 552"/>
        <p:cNvGrpSpPr/>
        <p:nvPr/>
      </p:nvGrpSpPr>
      <p:grpSpPr>
        <a:xfrm>
          <a:off x="0" y="0"/>
          <a:ext cx="0" cy="0"/>
          <a:chOff x="0" y="0"/>
          <a:chExt cx="0" cy="0"/>
        </a:xfrm>
      </p:grpSpPr>
      <p:sp>
        <p:nvSpPr>
          <p:cNvPr id="553" name="Shape 55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54" name="Shape 554"/>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0" name="Shape 560"/>
        <p:cNvGrpSpPr/>
        <p:nvPr/>
      </p:nvGrpSpPr>
      <p:grpSpPr>
        <a:xfrm>
          <a:off x="0" y="0"/>
          <a:ext cx="0" cy="0"/>
          <a:chOff x="0" y="0"/>
          <a:chExt cx="0" cy="0"/>
        </a:xfrm>
      </p:grpSpPr>
      <p:sp>
        <p:nvSpPr>
          <p:cNvPr id="561" name="Shape 56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562" name="Shape 5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6" name="Shape 566"/>
        <p:cNvGrpSpPr/>
        <p:nvPr/>
      </p:nvGrpSpPr>
      <p:grpSpPr>
        <a:xfrm>
          <a:off x="0" y="0"/>
          <a:ext cx="0" cy="0"/>
          <a:chOff x="0" y="0"/>
          <a:chExt cx="0" cy="0"/>
        </a:xfrm>
      </p:grpSpPr>
      <p:sp>
        <p:nvSpPr>
          <p:cNvPr id="567" name="Shape 56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68" name="Shape 56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1" name="Shape 571"/>
        <p:cNvGrpSpPr/>
        <p:nvPr/>
      </p:nvGrpSpPr>
      <p:grpSpPr>
        <a:xfrm>
          <a:off x="0" y="0"/>
          <a:ext cx="0" cy="0"/>
          <a:chOff x="0" y="0"/>
          <a:chExt cx="0" cy="0"/>
        </a:xfrm>
      </p:grpSpPr>
      <p:sp>
        <p:nvSpPr>
          <p:cNvPr id="572" name="Shape 57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73" name="Shape 57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7" name="Shape 577"/>
        <p:cNvGrpSpPr/>
        <p:nvPr/>
      </p:nvGrpSpPr>
      <p:grpSpPr>
        <a:xfrm>
          <a:off x="0" y="0"/>
          <a:ext cx="0" cy="0"/>
          <a:chOff x="0" y="0"/>
          <a:chExt cx="0" cy="0"/>
        </a:xfrm>
      </p:grpSpPr>
      <p:sp>
        <p:nvSpPr>
          <p:cNvPr id="578" name="Shape 57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79" name="Shape 57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2" name="Shape 592"/>
        <p:cNvGrpSpPr/>
        <p:nvPr/>
      </p:nvGrpSpPr>
      <p:grpSpPr>
        <a:xfrm>
          <a:off x="0" y="0"/>
          <a:ext cx="0" cy="0"/>
          <a:chOff x="0" y="0"/>
          <a:chExt cx="0" cy="0"/>
        </a:xfrm>
      </p:grpSpPr>
      <p:sp>
        <p:nvSpPr>
          <p:cNvPr id="593" name="Shape 59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94" name="Shape 594"/>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2" name="Shape 602"/>
        <p:cNvGrpSpPr/>
        <p:nvPr/>
      </p:nvGrpSpPr>
      <p:grpSpPr>
        <a:xfrm>
          <a:off x="0" y="0"/>
          <a:ext cx="0" cy="0"/>
          <a:chOff x="0" y="0"/>
          <a:chExt cx="0" cy="0"/>
        </a:xfrm>
      </p:grpSpPr>
      <p:sp>
        <p:nvSpPr>
          <p:cNvPr id="603" name="Shape 60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04" name="Shape 604"/>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8" name="Shape 608"/>
        <p:cNvGrpSpPr/>
        <p:nvPr/>
      </p:nvGrpSpPr>
      <p:grpSpPr>
        <a:xfrm>
          <a:off x="0" y="0"/>
          <a:ext cx="0" cy="0"/>
          <a:chOff x="0" y="0"/>
          <a:chExt cx="0" cy="0"/>
        </a:xfrm>
      </p:grpSpPr>
      <p:sp>
        <p:nvSpPr>
          <p:cNvPr id="609" name="Shape 60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10" name="Shape 61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3" name="Shape 613"/>
        <p:cNvGrpSpPr/>
        <p:nvPr/>
      </p:nvGrpSpPr>
      <p:grpSpPr>
        <a:xfrm>
          <a:off x="0" y="0"/>
          <a:ext cx="0" cy="0"/>
          <a:chOff x="0" y="0"/>
          <a:chExt cx="0" cy="0"/>
        </a:xfrm>
      </p:grpSpPr>
      <p:sp>
        <p:nvSpPr>
          <p:cNvPr id="614" name="Shape 61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15" name="Shape 61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 name="Shape 83"/>
        <p:cNvGrpSpPr/>
        <p:nvPr/>
      </p:nvGrpSpPr>
      <p:grpSpPr>
        <a:xfrm>
          <a:off x="0" y="0"/>
          <a:ext cx="0" cy="0"/>
          <a:chOff x="0" y="0"/>
          <a:chExt cx="0" cy="0"/>
        </a:xfrm>
      </p:grpSpPr>
      <p:sp>
        <p:nvSpPr>
          <p:cNvPr id="84" name="Shape 8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5" name="Shape 8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9" name="Shape 619"/>
        <p:cNvGrpSpPr/>
        <p:nvPr/>
      </p:nvGrpSpPr>
      <p:grpSpPr>
        <a:xfrm>
          <a:off x="0" y="0"/>
          <a:ext cx="0" cy="0"/>
          <a:chOff x="0" y="0"/>
          <a:chExt cx="0" cy="0"/>
        </a:xfrm>
      </p:grpSpPr>
      <p:sp>
        <p:nvSpPr>
          <p:cNvPr id="620" name="Shape 620"/>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21" name="Shape 62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6" name="Shape 626"/>
        <p:cNvGrpSpPr/>
        <p:nvPr/>
      </p:nvGrpSpPr>
      <p:grpSpPr>
        <a:xfrm>
          <a:off x="0" y="0"/>
          <a:ext cx="0" cy="0"/>
          <a:chOff x="0" y="0"/>
          <a:chExt cx="0" cy="0"/>
        </a:xfrm>
      </p:grpSpPr>
      <p:sp>
        <p:nvSpPr>
          <p:cNvPr id="627" name="Shape 62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28" name="Shape 62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2" name="Shape 632"/>
        <p:cNvGrpSpPr/>
        <p:nvPr/>
      </p:nvGrpSpPr>
      <p:grpSpPr>
        <a:xfrm>
          <a:off x="0" y="0"/>
          <a:ext cx="0" cy="0"/>
          <a:chOff x="0" y="0"/>
          <a:chExt cx="0" cy="0"/>
        </a:xfrm>
      </p:grpSpPr>
      <p:sp>
        <p:nvSpPr>
          <p:cNvPr id="633" name="Shape 63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34" name="Shape 634"/>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8" name="Shape 638"/>
        <p:cNvGrpSpPr/>
        <p:nvPr/>
      </p:nvGrpSpPr>
      <p:grpSpPr>
        <a:xfrm>
          <a:off x="0" y="0"/>
          <a:ext cx="0" cy="0"/>
          <a:chOff x="0" y="0"/>
          <a:chExt cx="0" cy="0"/>
        </a:xfrm>
      </p:grpSpPr>
      <p:sp>
        <p:nvSpPr>
          <p:cNvPr id="639" name="Shape 63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40" name="Shape 64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4" name="Shape 644"/>
        <p:cNvGrpSpPr/>
        <p:nvPr/>
      </p:nvGrpSpPr>
      <p:grpSpPr>
        <a:xfrm>
          <a:off x="0" y="0"/>
          <a:ext cx="0" cy="0"/>
          <a:chOff x="0" y="0"/>
          <a:chExt cx="0" cy="0"/>
        </a:xfrm>
      </p:grpSpPr>
      <p:sp>
        <p:nvSpPr>
          <p:cNvPr id="645" name="Shape 64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46" name="Shape 646"/>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0" name="Shape 650"/>
        <p:cNvGrpSpPr/>
        <p:nvPr/>
      </p:nvGrpSpPr>
      <p:grpSpPr>
        <a:xfrm>
          <a:off x="0" y="0"/>
          <a:ext cx="0" cy="0"/>
          <a:chOff x="0" y="0"/>
          <a:chExt cx="0" cy="0"/>
        </a:xfrm>
      </p:grpSpPr>
      <p:sp>
        <p:nvSpPr>
          <p:cNvPr id="651" name="Shape 65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52" name="Shape 65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7" name="Shape 657"/>
        <p:cNvGrpSpPr/>
        <p:nvPr/>
      </p:nvGrpSpPr>
      <p:grpSpPr>
        <a:xfrm>
          <a:off x="0" y="0"/>
          <a:ext cx="0" cy="0"/>
          <a:chOff x="0" y="0"/>
          <a:chExt cx="0" cy="0"/>
        </a:xfrm>
      </p:grpSpPr>
      <p:sp>
        <p:nvSpPr>
          <p:cNvPr id="658" name="Shape 65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59" name="Shape 65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4" name="Shape 664"/>
        <p:cNvGrpSpPr/>
        <p:nvPr/>
      </p:nvGrpSpPr>
      <p:grpSpPr>
        <a:xfrm>
          <a:off x="0" y="0"/>
          <a:ext cx="0" cy="0"/>
          <a:chOff x="0" y="0"/>
          <a:chExt cx="0" cy="0"/>
        </a:xfrm>
      </p:grpSpPr>
      <p:sp>
        <p:nvSpPr>
          <p:cNvPr id="665" name="Shape 66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66" name="Shape 666"/>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0" name="Shape 670"/>
        <p:cNvGrpSpPr/>
        <p:nvPr/>
      </p:nvGrpSpPr>
      <p:grpSpPr>
        <a:xfrm>
          <a:off x="0" y="0"/>
          <a:ext cx="0" cy="0"/>
          <a:chOff x="0" y="0"/>
          <a:chExt cx="0" cy="0"/>
        </a:xfrm>
      </p:grpSpPr>
      <p:sp>
        <p:nvSpPr>
          <p:cNvPr id="671" name="Shape 67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72" name="Shape 67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6" name="Shape 676"/>
        <p:cNvGrpSpPr/>
        <p:nvPr/>
      </p:nvGrpSpPr>
      <p:grpSpPr>
        <a:xfrm>
          <a:off x="0" y="0"/>
          <a:ext cx="0" cy="0"/>
          <a:chOff x="0" y="0"/>
          <a:chExt cx="0" cy="0"/>
        </a:xfrm>
      </p:grpSpPr>
      <p:sp>
        <p:nvSpPr>
          <p:cNvPr id="677" name="Shape 67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78" name="Shape 67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5" name="Shape 155"/>
        <p:cNvGrpSpPr/>
        <p:nvPr/>
      </p:nvGrpSpPr>
      <p:grpSpPr>
        <a:xfrm>
          <a:off x="0" y="0"/>
          <a:ext cx="0" cy="0"/>
          <a:chOff x="0" y="0"/>
          <a:chExt cx="0" cy="0"/>
        </a:xfrm>
      </p:grpSpPr>
      <p:sp>
        <p:nvSpPr>
          <p:cNvPr id="156" name="Shape 15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57" name="Shape 15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2" name="Shape 682"/>
        <p:cNvGrpSpPr/>
        <p:nvPr/>
      </p:nvGrpSpPr>
      <p:grpSpPr>
        <a:xfrm>
          <a:off x="0" y="0"/>
          <a:ext cx="0" cy="0"/>
          <a:chOff x="0" y="0"/>
          <a:chExt cx="0" cy="0"/>
        </a:xfrm>
      </p:grpSpPr>
      <p:sp>
        <p:nvSpPr>
          <p:cNvPr id="683" name="Shape 68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84" name="Shape 684"/>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8" name="Shape 688"/>
        <p:cNvGrpSpPr/>
        <p:nvPr/>
      </p:nvGrpSpPr>
      <p:grpSpPr>
        <a:xfrm>
          <a:off x="0" y="0"/>
          <a:ext cx="0" cy="0"/>
          <a:chOff x="0" y="0"/>
          <a:chExt cx="0" cy="0"/>
        </a:xfrm>
      </p:grpSpPr>
      <p:sp>
        <p:nvSpPr>
          <p:cNvPr id="689" name="Shape 68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90" name="Shape 69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4" name="Shape 694"/>
        <p:cNvGrpSpPr/>
        <p:nvPr/>
      </p:nvGrpSpPr>
      <p:grpSpPr>
        <a:xfrm>
          <a:off x="0" y="0"/>
          <a:ext cx="0" cy="0"/>
          <a:chOff x="0" y="0"/>
          <a:chExt cx="0" cy="0"/>
        </a:xfrm>
      </p:grpSpPr>
      <p:sp>
        <p:nvSpPr>
          <p:cNvPr id="695" name="Shape 69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96" name="Shape 696"/>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0" name="Shape 700"/>
        <p:cNvGrpSpPr/>
        <p:nvPr/>
      </p:nvGrpSpPr>
      <p:grpSpPr>
        <a:xfrm>
          <a:off x="0" y="0"/>
          <a:ext cx="0" cy="0"/>
          <a:chOff x="0" y="0"/>
          <a:chExt cx="0" cy="0"/>
        </a:xfrm>
      </p:grpSpPr>
      <p:sp>
        <p:nvSpPr>
          <p:cNvPr id="701" name="Shape 70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02" name="Shape 70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6" name="Shape 706"/>
        <p:cNvGrpSpPr/>
        <p:nvPr/>
      </p:nvGrpSpPr>
      <p:grpSpPr>
        <a:xfrm>
          <a:off x="0" y="0"/>
          <a:ext cx="0" cy="0"/>
          <a:chOff x="0" y="0"/>
          <a:chExt cx="0" cy="0"/>
        </a:xfrm>
      </p:grpSpPr>
      <p:sp>
        <p:nvSpPr>
          <p:cNvPr id="707" name="Shape 70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08" name="Shape 70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2" name="Shape 712"/>
        <p:cNvGrpSpPr/>
        <p:nvPr/>
      </p:nvGrpSpPr>
      <p:grpSpPr>
        <a:xfrm>
          <a:off x="0" y="0"/>
          <a:ext cx="0" cy="0"/>
          <a:chOff x="0" y="0"/>
          <a:chExt cx="0" cy="0"/>
        </a:xfrm>
      </p:grpSpPr>
      <p:sp>
        <p:nvSpPr>
          <p:cNvPr id="713" name="Shape 71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14" name="Shape 714"/>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0" name="Shape 720"/>
        <p:cNvGrpSpPr/>
        <p:nvPr/>
      </p:nvGrpSpPr>
      <p:grpSpPr>
        <a:xfrm>
          <a:off x="0" y="0"/>
          <a:ext cx="0" cy="0"/>
          <a:chOff x="0" y="0"/>
          <a:chExt cx="0" cy="0"/>
        </a:xfrm>
      </p:grpSpPr>
      <p:sp>
        <p:nvSpPr>
          <p:cNvPr id="721" name="Shape 72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22" name="Shape 72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7" name="Shape 727"/>
        <p:cNvGrpSpPr/>
        <p:nvPr/>
      </p:nvGrpSpPr>
      <p:grpSpPr>
        <a:xfrm>
          <a:off x="0" y="0"/>
          <a:ext cx="0" cy="0"/>
          <a:chOff x="0" y="0"/>
          <a:chExt cx="0" cy="0"/>
        </a:xfrm>
      </p:grpSpPr>
      <p:sp>
        <p:nvSpPr>
          <p:cNvPr id="728" name="Shape 72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29" name="Shape 72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3" name="Shape 733"/>
        <p:cNvGrpSpPr/>
        <p:nvPr/>
      </p:nvGrpSpPr>
      <p:grpSpPr>
        <a:xfrm>
          <a:off x="0" y="0"/>
          <a:ext cx="0" cy="0"/>
          <a:chOff x="0" y="0"/>
          <a:chExt cx="0" cy="0"/>
        </a:xfrm>
      </p:grpSpPr>
      <p:sp>
        <p:nvSpPr>
          <p:cNvPr id="734" name="Shape 73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35" name="Shape 73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9" name="Shape 739"/>
        <p:cNvGrpSpPr/>
        <p:nvPr/>
      </p:nvGrpSpPr>
      <p:grpSpPr>
        <a:xfrm>
          <a:off x="0" y="0"/>
          <a:ext cx="0" cy="0"/>
          <a:chOff x="0" y="0"/>
          <a:chExt cx="0" cy="0"/>
        </a:xfrm>
      </p:grpSpPr>
      <p:sp>
        <p:nvSpPr>
          <p:cNvPr id="740" name="Shape 740"/>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41" name="Shape 74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4" name="Shape 194"/>
        <p:cNvGrpSpPr/>
        <p:nvPr/>
      </p:nvGrpSpPr>
      <p:grpSpPr>
        <a:xfrm>
          <a:off x="0" y="0"/>
          <a:ext cx="0" cy="0"/>
          <a:chOff x="0" y="0"/>
          <a:chExt cx="0" cy="0"/>
        </a:xfrm>
      </p:grpSpPr>
      <p:sp>
        <p:nvSpPr>
          <p:cNvPr id="195" name="Shape 19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96" name="Shape 196"/>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5" name="Shape 745"/>
        <p:cNvGrpSpPr/>
        <p:nvPr/>
      </p:nvGrpSpPr>
      <p:grpSpPr>
        <a:xfrm>
          <a:off x="0" y="0"/>
          <a:ext cx="0" cy="0"/>
          <a:chOff x="0" y="0"/>
          <a:chExt cx="0" cy="0"/>
        </a:xfrm>
      </p:grpSpPr>
      <p:sp>
        <p:nvSpPr>
          <p:cNvPr id="746" name="Shape 74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47" name="Shape 74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1" name="Shape 751"/>
        <p:cNvGrpSpPr/>
        <p:nvPr/>
      </p:nvGrpSpPr>
      <p:grpSpPr>
        <a:xfrm>
          <a:off x="0" y="0"/>
          <a:ext cx="0" cy="0"/>
          <a:chOff x="0" y="0"/>
          <a:chExt cx="0" cy="0"/>
        </a:xfrm>
      </p:grpSpPr>
      <p:sp>
        <p:nvSpPr>
          <p:cNvPr id="752" name="Shape 75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53" name="Shape 75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7" name="Shape 757"/>
        <p:cNvGrpSpPr/>
        <p:nvPr/>
      </p:nvGrpSpPr>
      <p:grpSpPr>
        <a:xfrm>
          <a:off x="0" y="0"/>
          <a:ext cx="0" cy="0"/>
          <a:chOff x="0" y="0"/>
          <a:chExt cx="0" cy="0"/>
        </a:xfrm>
      </p:grpSpPr>
      <p:sp>
        <p:nvSpPr>
          <p:cNvPr id="758" name="Shape 75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59" name="Shape 75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3" name="Shape 763"/>
        <p:cNvGrpSpPr/>
        <p:nvPr/>
      </p:nvGrpSpPr>
      <p:grpSpPr>
        <a:xfrm>
          <a:off x="0" y="0"/>
          <a:ext cx="0" cy="0"/>
          <a:chOff x="0" y="0"/>
          <a:chExt cx="0" cy="0"/>
        </a:xfrm>
      </p:grpSpPr>
      <p:sp>
        <p:nvSpPr>
          <p:cNvPr id="764" name="Shape 76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65" name="Shape 76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9" name="Shape 769"/>
        <p:cNvGrpSpPr/>
        <p:nvPr/>
      </p:nvGrpSpPr>
      <p:grpSpPr>
        <a:xfrm>
          <a:off x="0" y="0"/>
          <a:ext cx="0" cy="0"/>
          <a:chOff x="0" y="0"/>
          <a:chExt cx="0" cy="0"/>
        </a:xfrm>
      </p:grpSpPr>
      <p:sp>
        <p:nvSpPr>
          <p:cNvPr id="770" name="Shape 770"/>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71" name="Shape 77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5" name="Shape 775"/>
        <p:cNvGrpSpPr/>
        <p:nvPr/>
      </p:nvGrpSpPr>
      <p:grpSpPr>
        <a:xfrm>
          <a:off x="0" y="0"/>
          <a:ext cx="0" cy="0"/>
          <a:chOff x="0" y="0"/>
          <a:chExt cx="0" cy="0"/>
        </a:xfrm>
      </p:grpSpPr>
      <p:sp>
        <p:nvSpPr>
          <p:cNvPr id="776" name="Shape 77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77" name="Shape 77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1" name="Shape 781"/>
        <p:cNvGrpSpPr/>
        <p:nvPr/>
      </p:nvGrpSpPr>
      <p:grpSpPr>
        <a:xfrm>
          <a:off x="0" y="0"/>
          <a:ext cx="0" cy="0"/>
          <a:chOff x="0" y="0"/>
          <a:chExt cx="0" cy="0"/>
        </a:xfrm>
      </p:grpSpPr>
      <p:sp>
        <p:nvSpPr>
          <p:cNvPr id="782" name="Shape 78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83" name="Shape 78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7" name="Shape 787"/>
        <p:cNvGrpSpPr/>
        <p:nvPr/>
      </p:nvGrpSpPr>
      <p:grpSpPr>
        <a:xfrm>
          <a:off x="0" y="0"/>
          <a:ext cx="0" cy="0"/>
          <a:chOff x="0" y="0"/>
          <a:chExt cx="0" cy="0"/>
        </a:xfrm>
      </p:grpSpPr>
      <p:sp>
        <p:nvSpPr>
          <p:cNvPr id="788" name="Shape 78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89" name="Shape 78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3" name="Shape 793"/>
        <p:cNvGrpSpPr/>
        <p:nvPr/>
      </p:nvGrpSpPr>
      <p:grpSpPr>
        <a:xfrm>
          <a:off x="0" y="0"/>
          <a:ext cx="0" cy="0"/>
          <a:chOff x="0" y="0"/>
          <a:chExt cx="0" cy="0"/>
        </a:xfrm>
      </p:grpSpPr>
      <p:sp>
        <p:nvSpPr>
          <p:cNvPr id="794" name="Shape 79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95" name="Shape 79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9" name="Shape 799"/>
        <p:cNvGrpSpPr/>
        <p:nvPr/>
      </p:nvGrpSpPr>
      <p:grpSpPr>
        <a:xfrm>
          <a:off x="0" y="0"/>
          <a:ext cx="0" cy="0"/>
          <a:chOff x="0" y="0"/>
          <a:chExt cx="0" cy="0"/>
        </a:xfrm>
      </p:grpSpPr>
      <p:sp>
        <p:nvSpPr>
          <p:cNvPr id="800" name="Shape 800"/>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01" name="Shape 80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1" name="Shape 221"/>
        <p:cNvGrpSpPr/>
        <p:nvPr/>
      </p:nvGrpSpPr>
      <p:grpSpPr>
        <a:xfrm>
          <a:off x="0" y="0"/>
          <a:ext cx="0" cy="0"/>
          <a:chOff x="0" y="0"/>
          <a:chExt cx="0" cy="0"/>
        </a:xfrm>
      </p:grpSpPr>
      <p:sp>
        <p:nvSpPr>
          <p:cNvPr id="222" name="Shape 22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23" name="Shape 22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5" name="Shape 805"/>
        <p:cNvGrpSpPr/>
        <p:nvPr/>
      </p:nvGrpSpPr>
      <p:grpSpPr>
        <a:xfrm>
          <a:off x="0" y="0"/>
          <a:ext cx="0" cy="0"/>
          <a:chOff x="0" y="0"/>
          <a:chExt cx="0" cy="0"/>
        </a:xfrm>
      </p:grpSpPr>
      <p:sp>
        <p:nvSpPr>
          <p:cNvPr id="806" name="Shape 80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07" name="Shape 80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2" name="Shape 812"/>
        <p:cNvGrpSpPr/>
        <p:nvPr/>
      </p:nvGrpSpPr>
      <p:grpSpPr>
        <a:xfrm>
          <a:off x="0" y="0"/>
          <a:ext cx="0" cy="0"/>
          <a:chOff x="0" y="0"/>
          <a:chExt cx="0" cy="0"/>
        </a:xfrm>
      </p:grpSpPr>
      <p:sp>
        <p:nvSpPr>
          <p:cNvPr id="813" name="Shape 81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14" name="Shape 814"/>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8" name="Shape 818"/>
        <p:cNvGrpSpPr/>
        <p:nvPr/>
      </p:nvGrpSpPr>
      <p:grpSpPr>
        <a:xfrm>
          <a:off x="0" y="0"/>
          <a:ext cx="0" cy="0"/>
          <a:chOff x="0" y="0"/>
          <a:chExt cx="0" cy="0"/>
        </a:xfrm>
      </p:grpSpPr>
      <p:sp>
        <p:nvSpPr>
          <p:cNvPr id="819" name="Shape 81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20" name="Shape 82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4" name="Shape 824"/>
        <p:cNvGrpSpPr/>
        <p:nvPr/>
      </p:nvGrpSpPr>
      <p:grpSpPr>
        <a:xfrm>
          <a:off x="0" y="0"/>
          <a:ext cx="0" cy="0"/>
          <a:chOff x="0" y="0"/>
          <a:chExt cx="0" cy="0"/>
        </a:xfrm>
      </p:grpSpPr>
      <p:sp>
        <p:nvSpPr>
          <p:cNvPr id="825" name="Shape 82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26" name="Shape 826"/>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1" name="Shape 831"/>
        <p:cNvGrpSpPr/>
        <p:nvPr/>
      </p:nvGrpSpPr>
      <p:grpSpPr>
        <a:xfrm>
          <a:off x="0" y="0"/>
          <a:ext cx="0" cy="0"/>
          <a:chOff x="0" y="0"/>
          <a:chExt cx="0" cy="0"/>
        </a:xfrm>
      </p:grpSpPr>
      <p:sp>
        <p:nvSpPr>
          <p:cNvPr id="832" name="Shape 83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33" name="Shape 83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7" name="Shape 837"/>
        <p:cNvGrpSpPr/>
        <p:nvPr/>
      </p:nvGrpSpPr>
      <p:grpSpPr>
        <a:xfrm>
          <a:off x="0" y="0"/>
          <a:ext cx="0" cy="0"/>
          <a:chOff x="0" y="0"/>
          <a:chExt cx="0" cy="0"/>
        </a:xfrm>
      </p:grpSpPr>
      <p:sp>
        <p:nvSpPr>
          <p:cNvPr id="838" name="Shape 83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39" name="Shape 83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3" name="Shape 843"/>
        <p:cNvGrpSpPr/>
        <p:nvPr/>
      </p:nvGrpSpPr>
      <p:grpSpPr>
        <a:xfrm>
          <a:off x="0" y="0"/>
          <a:ext cx="0" cy="0"/>
          <a:chOff x="0" y="0"/>
          <a:chExt cx="0" cy="0"/>
        </a:xfrm>
      </p:grpSpPr>
      <p:sp>
        <p:nvSpPr>
          <p:cNvPr id="844" name="Shape 84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45" name="Shape 84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1" name="Shape 851"/>
        <p:cNvGrpSpPr/>
        <p:nvPr/>
      </p:nvGrpSpPr>
      <p:grpSpPr>
        <a:xfrm>
          <a:off x="0" y="0"/>
          <a:ext cx="0" cy="0"/>
          <a:chOff x="0" y="0"/>
          <a:chExt cx="0" cy="0"/>
        </a:xfrm>
      </p:grpSpPr>
      <p:sp>
        <p:nvSpPr>
          <p:cNvPr id="852" name="Shape 85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53" name="Shape 85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7" name="Shape 857"/>
        <p:cNvGrpSpPr/>
        <p:nvPr/>
      </p:nvGrpSpPr>
      <p:grpSpPr>
        <a:xfrm>
          <a:off x="0" y="0"/>
          <a:ext cx="0" cy="0"/>
          <a:chOff x="0" y="0"/>
          <a:chExt cx="0" cy="0"/>
        </a:xfrm>
      </p:grpSpPr>
      <p:sp>
        <p:nvSpPr>
          <p:cNvPr id="858" name="Shape 85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59" name="Shape 85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3" name="Shape 863"/>
        <p:cNvGrpSpPr/>
        <p:nvPr/>
      </p:nvGrpSpPr>
      <p:grpSpPr>
        <a:xfrm>
          <a:off x="0" y="0"/>
          <a:ext cx="0" cy="0"/>
          <a:chOff x="0" y="0"/>
          <a:chExt cx="0" cy="0"/>
        </a:xfrm>
      </p:grpSpPr>
      <p:sp>
        <p:nvSpPr>
          <p:cNvPr id="864" name="Shape 86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65" name="Shape 86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1" name="Shape 241"/>
        <p:cNvGrpSpPr/>
        <p:nvPr/>
      </p:nvGrpSpPr>
      <p:grpSpPr>
        <a:xfrm>
          <a:off x="0" y="0"/>
          <a:ext cx="0" cy="0"/>
          <a:chOff x="0" y="0"/>
          <a:chExt cx="0" cy="0"/>
        </a:xfrm>
      </p:grpSpPr>
      <p:sp>
        <p:nvSpPr>
          <p:cNvPr id="242" name="Shape 24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43" name="Shape 24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0" name="Shape 870"/>
        <p:cNvGrpSpPr/>
        <p:nvPr/>
      </p:nvGrpSpPr>
      <p:grpSpPr>
        <a:xfrm>
          <a:off x="0" y="0"/>
          <a:ext cx="0" cy="0"/>
          <a:chOff x="0" y="0"/>
          <a:chExt cx="0" cy="0"/>
        </a:xfrm>
      </p:grpSpPr>
      <p:sp>
        <p:nvSpPr>
          <p:cNvPr id="871" name="Shape 87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72" name="Shape 87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6" name="Shape 876"/>
        <p:cNvGrpSpPr/>
        <p:nvPr/>
      </p:nvGrpSpPr>
      <p:grpSpPr>
        <a:xfrm>
          <a:off x="0" y="0"/>
          <a:ext cx="0" cy="0"/>
          <a:chOff x="0" y="0"/>
          <a:chExt cx="0" cy="0"/>
        </a:xfrm>
      </p:grpSpPr>
      <p:sp>
        <p:nvSpPr>
          <p:cNvPr id="877" name="Shape 87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78" name="Shape 87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2" name="Shape 882"/>
        <p:cNvGrpSpPr/>
        <p:nvPr/>
      </p:nvGrpSpPr>
      <p:grpSpPr>
        <a:xfrm>
          <a:off x="0" y="0"/>
          <a:ext cx="0" cy="0"/>
          <a:chOff x="0" y="0"/>
          <a:chExt cx="0" cy="0"/>
        </a:xfrm>
      </p:grpSpPr>
      <p:sp>
        <p:nvSpPr>
          <p:cNvPr id="883" name="Shape 88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84" name="Shape 884"/>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8" name="Shape 888"/>
        <p:cNvGrpSpPr/>
        <p:nvPr/>
      </p:nvGrpSpPr>
      <p:grpSpPr>
        <a:xfrm>
          <a:off x="0" y="0"/>
          <a:ext cx="0" cy="0"/>
          <a:chOff x="0" y="0"/>
          <a:chExt cx="0" cy="0"/>
        </a:xfrm>
      </p:grpSpPr>
      <p:sp>
        <p:nvSpPr>
          <p:cNvPr id="889" name="Shape 88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90" name="Shape 89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5" name="Shape 895"/>
        <p:cNvGrpSpPr/>
        <p:nvPr/>
      </p:nvGrpSpPr>
      <p:grpSpPr>
        <a:xfrm>
          <a:off x="0" y="0"/>
          <a:ext cx="0" cy="0"/>
          <a:chOff x="0" y="0"/>
          <a:chExt cx="0" cy="0"/>
        </a:xfrm>
      </p:grpSpPr>
      <p:sp>
        <p:nvSpPr>
          <p:cNvPr id="896" name="Shape 89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97" name="Shape 89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1" name="Shape 901"/>
        <p:cNvGrpSpPr/>
        <p:nvPr/>
      </p:nvGrpSpPr>
      <p:grpSpPr>
        <a:xfrm>
          <a:off x="0" y="0"/>
          <a:ext cx="0" cy="0"/>
          <a:chOff x="0" y="0"/>
          <a:chExt cx="0" cy="0"/>
        </a:xfrm>
      </p:grpSpPr>
      <p:sp>
        <p:nvSpPr>
          <p:cNvPr id="902" name="Shape 90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03" name="Shape 90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7" name="Shape 907"/>
        <p:cNvGrpSpPr/>
        <p:nvPr/>
      </p:nvGrpSpPr>
      <p:grpSpPr>
        <a:xfrm>
          <a:off x="0" y="0"/>
          <a:ext cx="0" cy="0"/>
          <a:chOff x="0" y="0"/>
          <a:chExt cx="0" cy="0"/>
        </a:xfrm>
      </p:grpSpPr>
      <p:sp>
        <p:nvSpPr>
          <p:cNvPr id="908" name="Shape 90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09" name="Shape 90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3" name="Shape 913"/>
        <p:cNvGrpSpPr/>
        <p:nvPr/>
      </p:nvGrpSpPr>
      <p:grpSpPr>
        <a:xfrm>
          <a:off x="0" y="0"/>
          <a:ext cx="0" cy="0"/>
          <a:chOff x="0" y="0"/>
          <a:chExt cx="0" cy="0"/>
        </a:xfrm>
      </p:grpSpPr>
      <p:sp>
        <p:nvSpPr>
          <p:cNvPr id="914" name="Shape 91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15" name="Shape 91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3" name="Shape 273"/>
        <p:cNvGrpSpPr/>
        <p:nvPr/>
      </p:nvGrpSpPr>
      <p:grpSpPr>
        <a:xfrm>
          <a:off x="0" y="0"/>
          <a:ext cx="0" cy="0"/>
          <a:chOff x="0" y="0"/>
          <a:chExt cx="0" cy="0"/>
        </a:xfrm>
      </p:grpSpPr>
      <p:sp>
        <p:nvSpPr>
          <p:cNvPr id="274" name="Shape 27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75" name="Shape 27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0" name="Shape 330"/>
        <p:cNvGrpSpPr/>
        <p:nvPr/>
      </p:nvGrpSpPr>
      <p:grpSpPr>
        <a:xfrm>
          <a:off x="0" y="0"/>
          <a:ext cx="0" cy="0"/>
          <a:chOff x="0" y="0"/>
          <a:chExt cx="0" cy="0"/>
        </a:xfrm>
      </p:grpSpPr>
      <p:sp>
        <p:nvSpPr>
          <p:cNvPr id="331" name="Shape 33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32" name="Shape 33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p:nvPr/>
        </p:nvSpPr>
        <p:spPr>
          <a:xfrm flipH="1">
            <a:off x="10995300" y="5661233"/>
            <a:ext cx="1196700" cy="1196700"/>
          </a:xfrm>
          <a:prstGeom prst="rtTriangle">
            <a:avLst/>
          </a:prstGeom>
          <a:solidFill>
            <a:schemeClr val="lt1"/>
          </a:solidFill>
          <a:ln>
            <a:noFill/>
          </a:ln>
        </p:spPr>
        <p:txBody>
          <a:bodyPr anchorCtr="0" anchor="ctr" bIns="121900" lIns="121900" rIns="121900" tIns="121900">
            <a:noAutofit/>
          </a:bodyPr>
          <a:lstStyle/>
          <a:p>
            <a:pPr lvl="0">
              <a:spcBef>
                <a:spcPts val="0"/>
              </a:spcBef>
              <a:buNone/>
            </a:pPr>
            <a:r>
              <a:t/>
            </a:r>
            <a:endParaRPr/>
          </a:p>
        </p:txBody>
      </p:sp>
      <p:sp>
        <p:nvSpPr>
          <p:cNvPr id="11" name="Shape 11"/>
          <p:cNvSpPr/>
          <p:nvPr/>
        </p:nvSpPr>
        <p:spPr>
          <a:xfrm flipH="1">
            <a:off x="10995300" y="5661166"/>
            <a:ext cx="1196700" cy="1196700"/>
          </a:xfrm>
          <a:prstGeom prst="round1Rect">
            <a:avLst>
              <a:gd fmla="val 16667" name="adj"/>
            </a:avLst>
          </a:prstGeom>
          <a:solidFill>
            <a:schemeClr val="lt1">
              <a:alpha val="68080"/>
            </a:schemeClr>
          </a:solidFill>
          <a:ln>
            <a:noFill/>
          </a:ln>
        </p:spPr>
        <p:txBody>
          <a:bodyPr anchorCtr="0" anchor="ctr" bIns="121900" lIns="121900" rIns="121900" tIns="121900">
            <a:noAutofit/>
          </a:bodyPr>
          <a:lstStyle/>
          <a:p>
            <a:pPr lvl="0">
              <a:spcBef>
                <a:spcPts val="0"/>
              </a:spcBef>
              <a:buNone/>
            </a:pPr>
            <a:r>
              <a:t/>
            </a:r>
            <a:endParaRPr/>
          </a:p>
        </p:txBody>
      </p:sp>
      <p:sp>
        <p:nvSpPr>
          <p:cNvPr id="12" name="Shape 12"/>
          <p:cNvSpPr txBox="1"/>
          <p:nvPr>
            <p:ph type="ctrTitle"/>
          </p:nvPr>
        </p:nvSpPr>
        <p:spPr>
          <a:xfrm>
            <a:off x="520700" y="2425700"/>
            <a:ext cx="10962900" cy="1244700"/>
          </a:xfrm>
          <a:prstGeom prst="rect">
            <a:avLst/>
          </a:prstGeom>
        </p:spPr>
        <p:txBody>
          <a:bodyPr anchorCtr="0" anchor="b" bIns="121900" lIns="121900" rIns="121900" tIns="121900"/>
          <a:lstStyle>
            <a:lvl1pPr lvl="0">
              <a:spcBef>
                <a:spcPts val="0"/>
              </a:spcBef>
              <a:buSzPct val="100000"/>
              <a:defRPr sz="6400"/>
            </a:lvl1pPr>
            <a:lvl2pPr lvl="1">
              <a:spcBef>
                <a:spcPts val="0"/>
              </a:spcBef>
              <a:buSzPct val="100000"/>
              <a:defRPr sz="6400"/>
            </a:lvl2pPr>
            <a:lvl3pPr lvl="2">
              <a:spcBef>
                <a:spcPts val="0"/>
              </a:spcBef>
              <a:buSzPct val="100000"/>
              <a:defRPr sz="6400"/>
            </a:lvl3pPr>
            <a:lvl4pPr lvl="3">
              <a:spcBef>
                <a:spcPts val="0"/>
              </a:spcBef>
              <a:buSzPct val="100000"/>
              <a:defRPr sz="6400"/>
            </a:lvl4pPr>
            <a:lvl5pPr lvl="4">
              <a:spcBef>
                <a:spcPts val="0"/>
              </a:spcBef>
              <a:buSzPct val="100000"/>
              <a:defRPr sz="6400"/>
            </a:lvl5pPr>
            <a:lvl6pPr lvl="5">
              <a:spcBef>
                <a:spcPts val="0"/>
              </a:spcBef>
              <a:buSzPct val="100000"/>
              <a:defRPr sz="6400"/>
            </a:lvl6pPr>
            <a:lvl7pPr lvl="6">
              <a:spcBef>
                <a:spcPts val="0"/>
              </a:spcBef>
              <a:buSzPct val="100000"/>
              <a:defRPr sz="6400"/>
            </a:lvl7pPr>
            <a:lvl8pPr lvl="7">
              <a:spcBef>
                <a:spcPts val="0"/>
              </a:spcBef>
              <a:buSzPct val="100000"/>
              <a:defRPr sz="6400"/>
            </a:lvl8pPr>
            <a:lvl9pPr lvl="8">
              <a:spcBef>
                <a:spcPts val="0"/>
              </a:spcBef>
              <a:buSzPct val="100000"/>
              <a:defRPr sz="6400"/>
            </a:lvl9pPr>
          </a:lstStyle>
          <a:p/>
        </p:txBody>
      </p:sp>
      <p:sp>
        <p:nvSpPr>
          <p:cNvPr id="13" name="Shape 13"/>
          <p:cNvSpPr txBox="1"/>
          <p:nvPr>
            <p:ph idx="1" type="subTitle"/>
          </p:nvPr>
        </p:nvSpPr>
        <p:spPr>
          <a:xfrm>
            <a:off x="520700" y="3718840"/>
            <a:ext cx="10962900" cy="577200"/>
          </a:xfrm>
          <a:prstGeom prst="rect">
            <a:avLst/>
          </a:prstGeom>
        </p:spPr>
        <p:txBody>
          <a:bodyPr anchorCtr="0" anchor="t" bIns="121900" lIns="121900" rIns="121900" tIns="121900"/>
          <a:lstStyle>
            <a:lvl1pPr lvl="0">
              <a:lnSpc>
                <a:spcPct val="100000"/>
              </a:lnSpc>
              <a:spcBef>
                <a:spcPts val="0"/>
              </a:spcBef>
              <a:spcAft>
                <a:spcPts val="0"/>
              </a:spcAft>
              <a:buClr>
                <a:schemeClr val="lt1"/>
              </a:buClr>
              <a:buNone/>
              <a:defRPr>
                <a:solidFill>
                  <a:schemeClr val="lt1"/>
                </a:solidFill>
              </a:defRPr>
            </a:lvl1pPr>
            <a:lvl2pPr lvl="1">
              <a:lnSpc>
                <a:spcPct val="100000"/>
              </a:lnSpc>
              <a:spcBef>
                <a:spcPts val="0"/>
              </a:spcBef>
              <a:spcAft>
                <a:spcPts val="0"/>
              </a:spcAft>
              <a:buClr>
                <a:schemeClr val="lt1"/>
              </a:buClr>
              <a:buSzPct val="100000"/>
              <a:buNone/>
              <a:defRPr sz="2400">
                <a:solidFill>
                  <a:schemeClr val="lt1"/>
                </a:solidFill>
              </a:defRPr>
            </a:lvl2pPr>
            <a:lvl3pPr lvl="2">
              <a:lnSpc>
                <a:spcPct val="100000"/>
              </a:lnSpc>
              <a:spcBef>
                <a:spcPts val="0"/>
              </a:spcBef>
              <a:spcAft>
                <a:spcPts val="0"/>
              </a:spcAft>
              <a:buClr>
                <a:schemeClr val="lt1"/>
              </a:buClr>
              <a:buSzPct val="100000"/>
              <a:buNone/>
              <a:defRPr sz="2400">
                <a:solidFill>
                  <a:schemeClr val="lt1"/>
                </a:solidFill>
              </a:defRPr>
            </a:lvl3pPr>
            <a:lvl4pPr lvl="3">
              <a:lnSpc>
                <a:spcPct val="100000"/>
              </a:lnSpc>
              <a:spcBef>
                <a:spcPts val="0"/>
              </a:spcBef>
              <a:spcAft>
                <a:spcPts val="0"/>
              </a:spcAft>
              <a:buClr>
                <a:schemeClr val="lt1"/>
              </a:buClr>
              <a:buSzPct val="100000"/>
              <a:buNone/>
              <a:defRPr sz="2400">
                <a:solidFill>
                  <a:schemeClr val="lt1"/>
                </a:solidFill>
              </a:defRPr>
            </a:lvl4pPr>
            <a:lvl5pPr lvl="4">
              <a:lnSpc>
                <a:spcPct val="100000"/>
              </a:lnSpc>
              <a:spcBef>
                <a:spcPts val="0"/>
              </a:spcBef>
              <a:spcAft>
                <a:spcPts val="0"/>
              </a:spcAft>
              <a:buClr>
                <a:schemeClr val="lt1"/>
              </a:buClr>
              <a:buSzPct val="100000"/>
              <a:buNone/>
              <a:defRPr sz="2400">
                <a:solidFill>
                  <a:schemeClr val="lt1"/>
                </a:solidFill>
              </a:defRPr>
            </a:lvl5pPr>
            <a:lvl6pPr lvl="5">
              <a:lnSpc>
                <a:spcPct val="100000"/>
              </a:lnSpc>
              <a:spcBef>
                <a:spcPts val="0"/>
              </a:spcBef>
              <a:spcAft>
                <a:spcPts val="0"/>
              </a:spcAft>
              <a:buClr>
                <a:schemeClr val="lt1"/>
              </a:buClr>
              <a:buSzPct val="100000"/>
              <a:buNone/>
              <a:defRPr sz="2400">
                <a:solidFill>
                  <a:schemeClr val="lt1"/>
                </a:solidFill>
              </a:defRPr>
            </a:lvl6pPr>
            <a:lvl7pPr lvl="6">
              <a:lnSpc>
                <a:spcPct val="100000"/>
              </a:lnSpc>
              <a:spcBef>
                <a:spcPts val="0"/>
              </a:spcBef>
              <a:spcAft>
                <a:spcPts val="0"/>
              </a:spcAft>
              <a:buClr>
                <a:schemeClr val="lt1"/>
              </a:buClr>
              <a:buSzPct val="100000"/>
              <a:buNone/>
              <a:defRPr sz="2400">
                <a:solidFill>
                  <a:schemeClr val="lt1"/>
                </a:solidFill>
              </a:defRPr>
            </a:lvl7pPr>
            <a:lvl8pPr lvl="7">
              <a:lnSpc>
                <a:spcPct val="100000"/>
              </a:lnSpc>
              <a:spcBef>
                <a:spcPts val="0"/>
              </a:spcBef>
              <a:spcAft>
                <a:spcPts val="0"/>
              </a:spcAft>
              <a:buClr>
                <a:schemeClr val="lt1"/>
              </a:buClr>
              <a:buSzPct val="100000"/>
              <a:buNone/>
              <a:defRPr sz="2400">
                <a:solidFill>
                  <a:schemeClr val="lt1"/>
                </a:solidFill>
              </a:defRPr>
            </a:lvl8pPr>
            <a:lvl9pPr lvl="8">
              <a:lnSpc>
                <a:spcPct val="100000"/>
              </a:lnSpc>
              <a:spcBef>
                <a:spcPts val="0"/>
              </a:spcBef>
              <a:spcAft>
                <a:spcPts val="0"/>
              </a:spcAft>
              <a:buClr>
                <a:schemeClr val="lt1"/>
              </a:buClr>
              <a:buSzPct val="100000"/>
              <a:buNone/>
              <a:defRPr sz="2400">
                <a:solidFill>
                  <a:schemeClr val="lt1"/>
                </a:solidFill>
              </a:defRPr>
            </a:lvl9pPr>
          </a:lstStyle>
          <a:p/>
        </p:txBody>
      </p:sp>
      <p:sp>
        <p:nvSpPr>
          <p:cNvPr id="14" name="Shape 14"/>
          <p:cNvSpPr txBox="1"/>
          <p:nvPr>
            <p:ph idx="12" type="sldNum"/>
          </p:nvPr>
        </p:nvSpPr>
        <p:spPr>
          <a:xfrm>
            <a:off x="11364721" y="6260830"/>
            <a:ext cx="731700" cy="524700"/>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bg>
      <p:bgPr>
        <a:solidFill>
          <a:schemeClr val="accent4"/>
        </a:solidFill>
      </p:bgPr>
    </p:bg>
    <p:spTree>
      <p:nvGrpSpPr>
        <p:cNvPr id="57" name="Shape 57"/>
        <p:cNvGrpSpPr/>
        <p:nvPr/>
      </p:nvGrpSpPr>
      <p:grpSpPr>
        <a:xfrm>
          <a:off x="0" y="0"/>
          <a:ext cx="0" cy="0"/>
          <a:chOff x="0" y="0"/>
          <a:chExt cx="0" cy="0"/>
        </a:xfrm>
      </p:grpSpPr>
      <p:sp>
        <p:nvSpPr>
          <p:cNvPr id="58" name="Shape 58"/>
          <p:cNvSpPr txBox="1"/>
          <p:nvPr>
            <p:ph type="title"/>
          </p:nvPr>
        </p:nvSpPr>
        <p:spPr>
          <a:xfrm>
            <a:off x="634000" y="1678033"/>
            <a:ext cx="10962900" cy="2618100"/>
          </a:xfrm>
          <a:prstGeom prst="rect">
            <a:avLst/>
          </a:prstGeom>
        </p:spPr>
        <p:txBody>
          <a:bodyPr anchorCtr="0" anchor="b" bIns="121900" lIns="121900" rIns="121900" tIns="121900"/>
          <a:lstStyle>
            <a:lvl1pPr lvl="0" algn="ctr">
              <a:spcBef>
                <a:spcPts val="0"/>
              </a:spcBef>
              <a:buClr>
                <a:schemeClr val="dk2"/>
              </a:buClr>
              <a:buSzPct val="100000"/>
              <a:defRPr sz="16000">
                <a:solidFill>
                  <a:schemeClr val="dk2"/>
                </a:solidFill>
              </a:defRPr>
            </a:lvl1pPr>
            <a:lvl2pPr lvl="1" algn="ctr">
              <a:spcBef>
                <a:spcPts val="0"/>
              </a:spcBef>
              <a:buClr>
                <a:schemeClr val="dk2"/>
              </a:buClr>
              <a:buSzPct val="100000"/>
              <a:defRPr sz="16000">
                <a:solidFill>
                  <a:schemeClr val="dk2"/>
                </a:solidFill>
              </a:defRPr>
            </a:lvl2pPr>
            <a:lvl3pPr lvl="2" algn="ctr">
              <a:spcBef>
                <a:spcPts val="0"/>
              </a:spcBef>
              <a:buClr>
                <a:schemeClr val="dk2"/>
              </a:buClr>
              <a:buSzPct val="100000"/>
              <a:defRPr sz="16000">
                <a:solidFill>
                  <a:schemeClr val="dk2"/>
                </a:solidFill>
              </a:defRPr>
            </a:lvl3pPr>
            <a:lvl4pPr lvl="3" algn="ctr">
              <a:spcBef>
                <a:spcPts val="0"/>
              </a:spcBef>
              <a:buClr>
                <a:schemeClr val="dk2"/>
              </a:buClr>
              <a:buSzPct val="100000"/>
              <a:defRPr sz="16000">
                <a:solidFill>
                  <a:schemeClr val="dk2"/>
                </a:solidFill>
              </a:defRPr>
            </a:lvl4pPr>
            <a:lvl5pPr lvl="4" algn="ctr">
              <a:spcBef>
                <a:spcPts val="0"/>
              </a:spcBef>
              <a:buClr>
                <a:schemeClr val="dk2"/>
              </a:buClr>
              <a:buSzPct val="100000"/>
              <a:defRPr sz="16000">
                <a:solidFill>
                  <a:schemeClr val="dk2"/>
                </a:solidFill>
              </a:defRPr>
            </a:lvl5pPr>
            <a:lvl6pPr lvl="5" algn="ctr">
              <a:spcBef>
                <a:spcPts val="0"/>
              </a:spcBef>
              <a:buClr>
                <a:schemeClr val="dk2"/>
              </a:buClr>
              <a:buSzPct val="100000"/>
              <a:defRPr sz="16000">
                <a:solidFill>
                  <a:schemeClr val="dk2"/>
                </a:solidFill>
              </a:defRPr>
            </a:lvl6pPr>
            <a:lvl7pPr lvl="6" algn="ctr">
              <a:spcBef>
                <a:spcPts val="0"/>
              </a:spcBef>
              <a:buClr>
                <a:schemeClr val="dk2"/>
              </a:buClr>
              <a:buSzPct val="100000"/>
              <a:defRPr sz="16000">
                <a:solidFill>
                  <a:schemeClr val="dk2"/>
                </a:solidFill>
              </a:defRPr>
            </a:lvl7pPr>
            <a:lvl8pPr lvl="7" algn="ctr">
              <a:spcBef>
                <a:spcPts val="0"/>
              </a:spcBef>
              <a:buClr>
                <a:schemeClr val="dk2"/>
              </a:buClr>
              <a:buSzPct val="100000"/>
              <a:defRPr sz="16000">
                <a:solidFill>
                  <a:schemeClr val="dk2"/>
                </a:solidFill>
              </a:defRPr>
            </a:lvl8pPr>
            <a:lvl9pPr lvl="8" algn="ctr">
              <a:spcBef>
                <a:spcPts val="0"/>
              </a:spcBef>
              <a:buClr>
                <a:schemeClr val="dk2"/>
              </a:buClr>
              <a:buSzPct val="100000"/>
              <a:defRPr sz="16000">
                <a:solidFill>
                  <a:schemeClr val="dk2"/>
                </a:solidFill>
              </a:defRPr>
            </a:lvl9pPr>
          </a:lstStyle>
          <a:p/>
        </p:txBody>
      </p:sp>
      <p:sp>
        <p:nvSpPr>
          <p:cNvPr id="59" name="Shape 59"/>
          <p:cNvSpPr txBox="1"/>
          <p:nvPr>
            <p:ph idx="1" type="body"/>
          </p:nvPr>
        </p:nvSpPr>
        <p:spPr>
          <a:xfrm>
            <a:off x="634000" y="4406166"/>
            <a:ext cx="10962900" cy="1734300"/>
          </a:xfrm>
          <a:prstGeom prst="rect">
            <a:avLst/>
          </a:prstGeom>
        </p:spPr>
        <p:txBody>
          <a:bodyPr anchorCtr="0" anchor="t" bIns="121900" lIns="121900" rIns="121900" tIns="12190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60" name="Shape 60"/>
          <p:cNvSpPr txBox="1"/>
          <p:nvPr>
            <p:ph idx="12" type="sldNum"/>
          </p:nvPr>
        </p:nvSpPr>
        <p:spPr>
          <a:xfrm>
            <a:off x="11364721" y="6260830"/>
            <a:ext cx="731700" cy="524700"/>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bg>
      <p:bgPr>
        <a:solidFill>
          <a:schemeClr val="accent4"/>
        </a:solidFill>
      </p:bgPr>
    </p:bg>
    <p:spTree>
      <p:nvGrpSpPr>
        <p:cNvPr id="61" name="Shape 61"/>
        <p:cNvGrpSpPr/>
        <p:nvPr/>
      </p:nvGrpSpPr>
      <p:grpSpPr>
        <a:xfrm>
          <a:off x="0" y="0"/>
          <a:ext cx="0" cy="0"/>
          <a:chOff x="0" y="0"/>
          <a:chExt cx="0" cy="0"/>
        </a:xfrm>
      </p:grpSpPr>
      <p:sp>
        <p:nvSpPr>
          <p:cNvPr id="62" name="Shape 62"/>
          <p:cNvSpPr txBox="1"/>
          <p:nvPr>
            <p:ph idx="12" type="sldNum"/>
          </p:nvPr>
        </p:nvSpPr>
        <p:spPr>
          <a:xfrm>
            <a:off x="11364721" y="6260830"/>
            <a:ext cx="731700" cy="524700"/>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
    <p:spTree>
      <p:nvGrpSpPr>
        <p:cNvPr id="63" name="Shape 63"/>
        <p:cNvGrpSpPr/>
        <p:nvPr/>
      </p:nvGrpSpPr>
      <p:grpSpPr>
        <a:xfrm>
          <a:off x="0" y="0"/>
          <a:ext cx="0" cy="0"/>
          <a:chOff x="0" y="0"/>
          <a:chExt cx="0" cy="0"/>
        </a:xfrm>
      </p:grpSpPr>
      <p:sp>
        <p:nvSpPr>
          <p:cNvPr id="64" name="Shape 64"/>
          <p:cNvSpPr txBox="1"/>
          <p:nvPr>
            <p:ph type="title"/>
          </p:nvPr>
        </p:nvSpPr>
        <p:spPr>
          <a:xfrm>
            <a:off x="1523879" y="1122479"/>
            <a:ext cx="9143700" cy="2387100"/>
          </a:xfrm>
          <a:prstGeom prst="rect">
            <a:avLst/>
          </a:prstGeom>
          <a:noFill/>
          <a:ln>
            <a:noFill/>
          </a:ln>
        </p:spPr>
        <p:txBody>
          <a:bodyPr anchorCtr="0" anchor="ctr" bIns="121900" lIns="121900" rIns="121900" tIns="121900"/>
          <a:lstStyle>
            <a:lvl1pPr indent="0" lvl="0" marL="0" marR="0" rtl="0" algn="l">
              <a:spcBef>
                <a:spcPts val="0"/>
              </a:spcBef>
              <a:buNone/>
              <a:defRPr b="0" i="0" sz="1800" u="none" cap="none" strike="noStrike"/>
            </a:lvl1pPr>
            <a:lvl2pPr indent="0" lvl="1" marL="0" marR="0" rtl="0" algn="l">
              <a:spcBef>
                <a:spcPts val="0"/>
              </a:spcBef>
              <a:buNone/>
              <a:defRPr b="0" i="0" sz="1800" u="none" cap="none" strike="noStrike"/>
            </a:lvl2pPr>
            <a:lvl3pPr indent="0" lvl="2" marL="0" marR="0" rtl="0" algn="l">
              <a:spcBef>
                <a:spcPts val="0"/>
              </a:spcBef>
              <a:buNone/>
              <a:defRPr b="0" i="0" sz="1800" u="none" cap="none" strike="noStrike"/>
            </a:lvl3pPr>
            <a:lvl4pPr indent="0" lvl="3" marL="0" marR="0" rtl="0" algn="l">
              <a:spcBef>
                <a:spcPts val="0"/>
              </a:spcBef>
              <a:buNone/>
              <a:defRPr b="0" i="0" sz="1800" u="none" cap="none" strike="noStrike"/>
            </a:lvl4pPr>
            <a:lvl5pPr indent="0" lvl="4" marL="0" marR="0" rtl="0" algn="l">
              <a:spcBef>
                <a:spcPts val="0"/>
              </a:spcBef>
              <a:buNone/>
              <a:defRPr b="0" i="0" sz="1800" u="none" cap="none" strike="noStrike"/>
            </a:lvl5pPr>
            <a:lvl6pPr indent="0" lvl="5" marL="0" marR="0" rtl="0" algn="l">
              <a:spcBef>
                <a:spcPts val="0"/>
              </a:spcBef>
              <a:buNone/>
              <a:defRPr b="0" i="0" sz="1800" u="none" cap="none" strike="noStrike"/>
            </a:lvl6pPr>
            <a:lvl7pPr indent="0" lvl="6" marL="0" marR="0" rtl="0" algn="l">
              <a:spcBef>
                <a:spcPts val="0"/>
              </a:spcBef>
              <a:buNone/>
              <a:defRPr b="0" i="0" sz="1800" u="none" cap="none" strike="noStrike"/>
            </a:lvl7pPr>
            <a:lvl8pPr indent="0" lvl="7" marL="0" marR="0" rtl="0" algn="l">
              <a:spcBef>
                <a:spcPts val="0"/>
              </a:spcBef>
              <a:buNone/>
              <a:defRPr b="0" i="0" sz="1800" u="none" cap="none" strike="noStrike"/>
            </a:lvl8pPr>
            <a:lvl9pPr indent="0" lvl="8" marL="0" marR="0" rtl="0" algn="l">
              <a:spcBef>
                <a:spcPts val="0"/>
              </a:spcBef>
              <a:buNone/>
              <a:defRPr b="0" i="0" sz="1800" u="none" cap="none" strike="noStrike"/>
            </a:lvl9pPr>
          </a:lstStyle>
          <a:p/>
        </p:txBody>
      </p:sp>
      <p:sp>
        <p:nvSpPr>
          <p:cNvPr id="65" name="Shape 65"/>
          <p:cNvSpPr txBox="1"/>
          <p:nvPr>
            <p:ph idx="1" type="subTitle"/>
          </p:nvPr>
        </p:nvSpPr>
        <p:spPr>
          <a:xfrm>
            <a:off x="609479" y="1604520"/>
            <a:ext cx="10972500" cy="3977400"/>
          </a:xfrm>
          <a:prstGeom prst="rect">
            <a:avLst/>
          </a:prstGeom>
          <a:noFill/>
          <a:ln>
            <a:noFill/>
          </a:ln>
        </p:spPr>
        <p:txBody>
          <a:bodyPr anchorCtr="0" anchor="ctr" bIns="121900" lIns="121900" rIns="121900" tIns="121900"/>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5" name="Shape 15"/>
        <p:cNvGrpSpPr/>
        <p:nvPr/>
      </p:nvGrpSpPr>
      <p:grpSpPr>
        <a:xfrm>
          <a:off x="0" y="0"/>
          <a:ext cx="0" cy="0"/>
          <a:chOff x="0" y="0"/>
          <a:chExt cx="0" cy="0"/>
        </a:xfrm>
      </p:grpSpPr>
      <p:sp>
        <p:nvSpPr>
          <p:cNvPr id="16" name="Shape 16"/>
          <p:cNvSpPr txBox="1"/>
          <p:nvPr>
            <p:ph type="title"/>
          </p:nvPr>
        </p:nvSpPr>
        <p:spPr>
          <a:xfrm>
            <a:off x="614600" y="2753800"/>
            <a:ext cx="10962900" cy="1350300"/>
          </a:xfrm>
          <a:prstGeom prst="rect">
            <a:avLst/>
          </a:prstGeom>
        </p:spPr>
        <p:txBody>
          <a:bodyPr anchorCtr="0" anchor="ctr" bIns="121900" lIns="121900" rIns="121900" tIns="121900"/>
          <a:lstStyle>
            <a:lvl1pPr lvl="0">
              <a:spcBef>
                <a:spcPts val="0"/>
              </a:spcBef>
              <a:buSzPct val="100000"/>
              <a:defRPr sz="5600"/>
            </a:lvl1pPr>
            <a:lvl2pPr lvl="1">
              <a:spcBef>
                <a:spcPts val="0"/>
              </a:spcBef>
              <a:buSzPct val="100000"/>
              <a:defRPr sz="5600"/>
            </a:lvl2pPr>
            <a:lvl3pPr lvl="2">
              <a:spcBef>
                <a:spcPts val="0"/>
              </a:spcBef>
              <a:buSzPct val="100000"/>
              <a:defRPr sz="5600"/>
            </a:lvl3pPr>
            <a:lvl4pPr lvl="3">
              <a:spcBef>
                <a:spcPts val="0"/>
              </a:spcBef>
              <a:buSzPct val="100000"/>
              <a:defRPr sz="5600"/>
            </a:lvl4pPr>
            <a:lvl5pPr lvl="4">
              <a:spcBef>
                <a:spcPts val="0"/>
              </a:spcBef>
              <a:buSzPct val="100000"/>
              <a:defRPr sz="5600"/>
            </a:lvl5pPr>
            <a:lvl6pPr lvl="5">
              <a:spcBef>
                <a:spcPts val="0"/>
              </a:spcBef>
              <a:buSzPct val="100000"/>
              <a:defRPr sz="5600"/>
            </a:lvl6pPr>
            <a:lvl7pPr lvl="6">
              <a:spcBef>
                <a:spcPts val="0"/>
              </a:spcBef>
              <a:buSzPct val="100000"/>
              <a:defRPr sz="5600"/>
            </a:lvl7pPr>
            <a:lvl8pPr lvl="7">
              <a:spcBef>
                <a:spcPts val="0"/>
              </a:spcBef>
              <a:buSzPct val="100000"/>
              <a:defRPr sz="5600"/>
            </a:lvl8pPr>
            <a:lvl9pPr lvl="8">
              <a:spcBef>
                <a:spcPts val="0"/>
              </a:spcBef>
              <a:buSzPct val="100000"/>
              <a:defRPr sz="5600"/>
            </a:lvl9pPr>
          </a:lstStyle>
          <a:p/>
        </p:txBody>
      </p:sp>
      <p:sp>
        <p:nvSpPr>
          <p:cNvPr id="17" name="Shape 17"/>
          <p:cNvSpPr txBox="1"/>
          <p:nvPr>
            <p:ph idx="12" type="sldNum"/>
          </p:nvPr>
        </p:nvSpPr>
        <p:spPr>
          <a:xfrm>
            <a:off x="11364721" y="6260830"/>
            <a:ext cx="731700" cy="524700"/>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8" name="Shape 18"/>
        <p:cNvGrpSpPr/>
        <p:nvPr/>
      </p:nvGrpSpPr>
      <p:grpSpPr>
        <a:xfrm>
          <a:off x="0" y="0"/>
          <a:ext cx="0" cy="0"/>
          <a:chOff x="0" y="0"/>
          <a:chExt cx="0" cy="0"/>
        </a:xfrm>
      </p:grpSpPr>
      <p:sp>
        <p:nvSpPr>
          <p:cNvPr id="19" name="Shape 19"/>
          <p:cNvSpPr/>
          <p:nvPr/>
        </p:nvSpPr>
        <p:spPr>
          <a:xfrm flipH="1" rot="10800000">
            <a:off x="0" y="2247900"/>
            <a:ext cx="12192000" cy="4610100"/>
          </a:xfrm>
          <a:prstGeom prst="rect">
            <a:avLst/>
          </a:prstGeom>
          <a:solidFill>
            <a:schemeClr val="accent4"/>
          </a:solidFill>
          <a:ln>
            <a:noFill/>
          </a:ln>
        </p:spPr>
        <p:txBody>
          <a:bodyPr anchorCtr="0" anchor="ctr" bIns="121900" lIns="121900" rIns="121900" tIns="121900">
            <a:noAutofit/>
          </a:bodyPr>
          <a:lstStyle/>
          <a:p>
            <a:pPr lvl="0">
              <a:spcBef>
                <a:spcPts val="0"/>
              </a:spcBef>
              <a:buNone/>
            </a:pPr>
            <a:r>
              <a:t/>
            </a:r>
            <a:endParaRPr/>
          </a:p>
        </p:txBody>
      </p:sp>
      <p:sp>
        <p:nvSpPr>
          <p:cNvPr id="20" name="Shape 20"/>
          <p:cNvSpPr/>
          <p:nvPr/>
        </p:nvSpPr>
        <p:spPr>
          <a:xfrm>
            <a:off x="0" y="2248000"/>
            <a:ext cx="12192000" cy="1449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21900" lIns="121900" rIns="121900" tIns="121900">
            <a:noAutofit/>
          </a:bodyPr>
          <a:lstStyle/>
          <a:p>
            <a:pPr lvl="0">
              <a:spcBef>
                <a:spcPts val="0"/>
              </a:spcBef>
              <a:buNone/>
            </a:pPr>
            <a:r>
              <a:t/>
            </a:r>
            <a:endParaRPr/>
          </a:p>
        </p:txBody>
      </p:sp>
      <p:sp>
        <p:nvSpPr>
          <p:cNvPr id="21" name="Shape 21"/>
          <p:cNvSpPr txBox="1"/>
          <p:nvPr>
            <p:ph type="title"/>
          </p:nvPr>
        </p:nvSpPr>
        <p:spPr>
          <a:xfrm>
            <a:off x="629200" y="984966"/>
            <a:ext cx="10962900" cy="1023600"/>
          </a:xfrm>
          <a:prstGeom prst="rect">
            <a:avLst/>
          </a:prstGeom>
        </p:spPr>
        <p:txBody>
          <a:bodyPr anchorCtr="0" anchor="b" bIns="121900" lIns="121900" rIns="121900" tIns="12190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629200" y="2558766"/>
            <a:ext cx="10962900" cy="3613500"/>
          </a:xfrm>
          <a:prstGeom prst="rect">
            <a:avLst/>
          </a:prstGeom>
        </p:spPr>
        <p:txBody>
          <a:bodyPr anchorCtr="0" anchor="t" bIns="121900" lIns="121900" rIns="121900" tIns="12190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2" type="sldNum"/>
          </p:nvPr>
        </p:nvSpPr>
        <p:spPr>
          <a:xfrm>
            <a:off x="11364721" y="6260830"/>
            <a:ext cx="731700" cy="524700"/>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4" name="Shape 24"/>
        <p:cNvGrpSpPr/>
        <p:nvPr/>
      </p:nvGrpSpPr>
      <p:grpSpPr>
        <a:xfrm>
          <a:off x="0" y="0"/>
          <a:ext cx="0" cy="0"/>
          <a:chOff x="0" y="0"/>
          <a:chExt cx="0" cy="0"/>
        </a:xfrm>
      </p:grpSpPr>
      <p:sp>
        <p:nvSpPr>
          <p:cNvPr id="25" name="Shape 25"/>
          <p:cNvSpPr/>
          <p:nvPr/>
        </p:nvSpPr>
        <p:spPr>
          <a:xfrm flipH="1" rot="10800000">
            <a:off x="0" y="2247900"/>
            <a:ext cx="12192000" cy="4610100"/>
          </a:xfrm>
          <a:prstGeom prst="rect">
            <a:avLst/>
          </a:prstGeom>
          <a:solidFill>
            <a:schemeClr val="accent4"/>
          </a:solidFill>
          <a:ln>
            <a:noFill/>
          </a:ln>
        </p:spPr>
        <p:txBody>
          <a:bodyPr anchorCtr="0" anchor="ctr" bIns="121900" lIns="121900" rIns="121900" tIns="121900">
            <a:noAutofit/>
          </a:bodyPr>
          <a:lstStyle/>
          <a:p>
            <a:pPr lvl="0">
              <a:spcBef>
                <a:spcPts val="0"/>
              </a:spcBef>
              <a:buNone/>
            </a:pPr>
            <a:r>
              <a:t/>
            </a:r>
            <a:endParaRPr/>
          </a:p>
        </p:txBody>
      </p:sp>
      <p:sp>
        <p:nvSpPr>
          <p:cNvPr id="26" name="Shape 26"/>
          <p:cNvSpPr/>
          <p:nvPr/>
        </p:nvSpPr>
        <p:spPr>
          <a:xfrm>
            <a:off x="0" y="2248000"/>
            <a:ext cx="12192000" cy="1449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21900" lIns="121900" rIns="121900" tIns="121900">
            <a:noAutofit/>
          </a:bodyPr>
          <a:lstStyle/>
          <a:p>
            <a:pPr lvl="0">
              <a:spcBef>
                <a:spcPts val="0"/>
              </a:spcBef>
              <a:buNone/>
            </a:pPr>
            <a:r>
              <a:t/>
            </a:r>
            <a:endParaRPr/>
          </a:p>
        </p:txBody>
      </p:sp>
      <p:sp>
        <p:nvSpPr>
          <p:cNvPr id="27" name="Shape 27"/>
          <p:cNvSpPr txBox="1"/>
          <p:nvPr>
            <p:ph type="title"/>
          </p:nvPr>
        </p:nvSpPr>
        <p:spPr>
          <a:xfrm>
            <a:off x="629200" y="984966"/>
            <a:ext cx="10962900" cy="1023600"/>
          </a:xfrm>
          <a:prstGeom prst="rect">
            <a:avLst/>
          </a:prstGeom>
        </p:spPr>
        <p:txBody>
          <a:bodyPr anchorCtr="0" anchor="b" bIns="121900" lIns="121900" rIns="121900" tIns="12190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8" name="Shape 28"/>
          <p:cNvSpPr txBox="1"/>
          <p:nvPr>
            <p:ph idx="1" type="body"/>
          </p:nvPr>
        </p:nvSpPr>
        <p:spPr>
          <a:xfrm>
            <a:off x="629200" y="2558767"/>
            <a:ext cx="5333100" cy="3613500"/>
          </a:xfrm>
          <a:prstGeom prst="rect">
            <a:avLst/>
          </a:prstGeom>
        </p:spPr>
        <p:txBody>
          <a:bodyPr anchorCtr="0" anchor="t" bIns="121900" lIns="121900" rIns="121900" tIns="121900"/>
          <a:lstStyle>
            <a:lvl1pPr lvl="0">
              <a:spcBef>
                <a:spcPts val="0"/>
              </a:spcBef>
              <a:buSzPct val="100000"/>
              <a:defRPr sz="1900"/>
            </a:lvl1pPr>
            <a:lvl2pPr lvl="1">
              <a:spcBef>
                <a:spcPts val="0"/>
              </a:spcBef>
              <a:buSzPct val="100000"/>
              <a:defRPr sz="1600"/>
            </a:lvl2pPr>
            <a:lvl3pPr lvl="2">
              <a:spcBef>
                <a:spcPts val="0"/>
              </a:spcBef>
              <a:buSzPct val="100000"/>
              <a:defRPr sz="1600"/>
            </a:lvl3pPr>
            <a:lvl4pPr lvl="3">
              <a:spcBef>
                <a:spcPts val="0"/>
              </a:spcBef>
              <a:buSzPct val="100000"/>
              <a:defRPr sz="1600"/>
            </a:lvl4pPr>
            <a:lvl5pPr lvl="4">
              <a:spcBef>
                <a:spcPts val="0"/>
              </a:spcBef>
              <a:buSzPct val="100000"/>
              <a:defRPr sz="1600"/>
            </a:lvl5pPr>
            <a:lvl6pPr lvl="5">
              <a:spcBef>
                <a:spcPts val="0"/>
              </a:spcBef>
              <a:buSzPct val="100000"/>
              <a:defRPr sz="1600"/>
            </a:lvl6pPr>
            <a:lvl7pPr lvl="6">
              <a:spcBef>
                <a:spcPts val="0"/>
              </a:spcBef>
              <a:buSzPct val="100000"/>
              <a:defRPr sz="1600"/>
            </a:lvl7pPr>
            <a:lvl8pPr lvl="7">
              <a:spcBef>
                <a:spcPts val="0"/>
              </a:spcBef>
              <a:buSzPct val="100000"/>
              <a:defRPr sz="1600"/>
            </a:lvl8pPr>
            <a:lvl9pPr lvl="8">
              <a:spcBef>
                <a:spcPts val="0"/>
              </a:spcBef>
              <a:buSzPct val="100000"/>
              <a:defRPr sz="1600"/>
            </a:lvl9pPr>
          </a:lstStyle>
          <a:p/>
        </p:txBody>
      </p:sp>
      <p:sp>
        <p:nvSpPr>
          <p:cNvPr id="29" name="Shape 29"/>
          <p:cNvSpPr txBox="1"/>
          <p:nvPr>
            <p:ph idx="2" type="body"/>
          </p:nvPr>
        </p:nvSpPr>
        <p:spPr>
          <a:xfrm>
            <a:off x="6259000" y="2558767"/>
            <a:ext cx="5333100" cy="3613500"/>
          </a:xfrm>
          <a:prstGeom prst="rect">
            <a:avLst/>
          </a:prstGeom>
        </p:spPr>
        <p:txBody>
          <a:bodyPr anchorCtr="0" anchor="t" bIns="121900" lIns="121900" rIns="121900" tIns="121900"/>
          <a:lstStyle>
            <a:lvl1pPr lvl="0">
              <a:spcBef>
                <a:spcPts val="0"/>
              </a:spcBef>
              <a:buSzPct val="100000"/>
              <a:defRPr sz="1900"/>
            </a:lvl1pPr>
            <a:lvl2pPr lvl="1">
              <a:spcBef>
                <a:spcPts val="0"/>
              </a:spcBef>
              <a:buSzPct val="100000"/>
              <a:defRPr sz="1600"/>
            </a:lvl2pPr>
            <a:lvl3pPr lvl="2">
              <a:spcBef>
                <a:spcPts val="0"/>
              </a:spcBef>
              <a:buSzPct val="100000"/>
              <a:defRPr sz="1600"/>
            </a:lvl3pPr>
            <a:lvl4pPr lvl="3">
              <a:spcBef>
                <a:spcPts val="0"/>
              </a:spcBef>
              <a:buSzPct val="100000"/>
              <a:defRPr sz="1600"/>
            </a:lvl4pPr>
            <a:lvl5pPr lvl="4">
              <a:spcBef>
                <a:spcPts val="0"/>
              </a:spcBef>
              <a:buSzPct val="100000"/>
              <a:defRPr sz="1600"/>
            </a:lvl5pPr>
            <a:lvl6pPr lvl="5">
              <a:spcBef>
                <a:spcPts val="0"/>
              </a:spcBef>
              <a:buSzPct val="100000"/>
              <a:defRPr sz="1600"/>
            </a:lvl6pPr>
            <a:lvl7pPr lvl="6">
              <a:spcBef>
                <a:spcPts val="0"/>
              </a:spcBef>
              <a:buSzPct val="100000"/>
              <a:defRPr sz="1600"/>
            </a:lvl7pPr>
            <a:lvl8pPr lvl="7">
              <a:spcBef>
                <a:spcPts val="0"/>
              </a:spcBef>
              <a:buSzPct val="100000"/>
              <a:defRPr sz="1600"/>
            </a:lvl8pPr>
            <a:lvl9pPr lvl="8">
              <a:spcBef>
                <a:spcPts val="0"/>
              </a:spcBef>
              <a:buSzPct val="100000"/>
              <a:defRPr sz="1600"/>
            </a:lvl9pPr>
          </a:lstStyle>
          <a:p/>
        </p:txBody>
      </p:sp>
      <p:sp>
        <p:nvSpPr>
          <p:cNvPr id="30" name="Shape 30"/>
          <p:cNvSpPr txBox="1"/>
          <p:nvPr>
            <p:ph idx="12" type="sldNum"/>
          </p:nvPr>
        </p:nvSpPr>
        <p:spPr>
          <a:xfrm>
            <a:off x="11364721" y="6260830"/>
            <a:ext cx="731700" cy="524700"/>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1" name="Shape 31"/>
        <p:cNvGrpSpPr/>
        <p:nvPr/>
      </p:nvGrpSpPr>
      <p:grpSpPr>
        <a:xfrm>
          <a:off x="0" y="0"/>
          <a:ext cx="0" cy="0"/>
          <a:chOff x="0" y="0"/>
          <a:chExt cx="0" cy="0"/>
        </a:xfrm>
      </p:grpSpPr>
      <p:sp>
        <p:nvSpPr>
          <p:cNvPr id="32" name="Shape 32"/>
          <p:cNvSpPr/>
          <p:nvPr/>
        </p:nvSpPr>
        <p:spPr>
          <a:xfrm flipH="1" rot="10800000">
            <a:off x="0" y="875100"/>
            <a:ext cx="12192000" cy="5982900"/>
          </a:xfrm>
          <a:prstGeom prst="rect">
            <a:avLst/>
          </a:prstGeom>
          <a:solidFill>
            <a:schemeClr val="accent4"/>
          </a:solidFill>
          <a:ln>
            <a:noFill/>
          </a:ln>
        </p:spPr>
        <p:txBody>
          <a:bodyPr anchorCtr="0" anchor="ctr" bIns="121900" lIns="121900" rIns="121900" tIns="121900">
            <a:noAutofit/>
          </a:bodyPr>
          <a:lstStyle/>
          <a:p>
            <a:pPr lvl="0">
              <a:spcBef>
                <a:spcPts val="0"/>
              </a:spcBef>
              <a:buNone/>
            </a:pPr>
            <a:r>
              <a:t/>
            </a:r>
            <a:endParaRPr/>
          </a:p>
        </p:txBody>
      </p:sp>
      <p:sp>
        <p:nvSpPr>
          <p:cNvPr id="33" name="Shape 33"/>
          <p:cNvSpPr/>
          <p:nvPr/>
        </p:nvSpPr>
        <p:spPr>
          <a:xfrm>
            <a:off x="0" y="875133"/>
            <a:ext cx="12192000" cy="1449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21900" lIns="121900" rIns="121900" tIns="121900">
            <a:noAutofit/>
          </a:bodyPr>
          <a:lstStyle/>
          <a:p>
            <a:pPr lvl="0">
              <a:spcBef>
                <a:spcPts val="0"/>
              </a:spcBef>
              <a:buNone/>
            </a:pPr>
            <a:r>
              <a:t/>
            </a:r>
            <a:endParaRPr/>
          </a:p>
        </p:txBody>
      </p:sp>
      <p:sp>
        <p:nvSpPr>
          <p:cNvPr id="34" name="Shape 34"/>
          <p:cNvSpPr txBox="1"/>
          <p:nvPr>
            <p:ph type="title"/>
          </p:nvPr>
        </p:nvSpPr>
        <p:spPr>
          <a:xfrm>
            <a:off x="131000" y="21800"/>
            <a:ext cx="11768700" cy="803700"/>
          </a:xfrm>
          <a:prstGeom prst="rect">
            <a:avLst/>
          </a:prstGeom>
        </p:spPr>
        <p:txBody>
          <a:bodyPr anchorCtr="0" anchor="ctr" bIns="121900" lIns="121900" rIns="121900" tIns="12190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5" name="Shape 35"/>
          <p:cNvSpPr txBox="1"/>
          <p:nvPr>
            <p:ph idx="12" type="sldNum"/>
          </p:nvPr>
        </p:nvSpPr>
        <p:spPr>
          <a:xfrm>
            <a:off x="11364721" y="6260830"/>
            <a:ext cx="731700" cy="524700"/>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6" name="Shape 36"/>
        <p:cNvGrpSpPr/>
        <p:nvPr/>
      </p:nvGrpSpPr>
      <p:grpSpPr>
        <a:xfrm>
          <a:off x="0" y="0"/>
          <a:ext cx="0" cy="0"/>
          <a:chOff x="0" y="0"/>
          <a:chExt cx="0" cy="0"/>
        </a:xfrm>
      </p:grpSpPr>
      <p:sp>
        <p:nvSpPr>
          <p:cNvPr id="37" name="Shape 37"/>
          <p:cNvSpPr txBox="1"/>
          <p:nvPr/>
        </p:nvSpPr>
        <p:spPr>
          <a:xfrm flipH="1" rot="10800000">
            <a:off x="4368800" y="33"/>
            <a:ext cx="7823100" cy="6858000"/>
          </a:xfrm>
          <a:prstGeom prst="rect">
            <a:avLst/>
          </a:prstGeom>
          <a:solidFill>
            <a:schemeClr val="accent4"/>
          </a:solidFill>
          <a:ln>
            <a:noFill/>
          </a:ln>
        </p:spPr>
        <p:txBody>
          <a:bodyPr anchorCtr="0" anchor="ctr" bIns="121900" lIns="121900" rIns="121900" tIns="121900">
            <a:noAutofit/>
          </a:bodyPr>
          <a:lstStyle/>
          <a:p>
            <a:pPr lvl="0">
              <a:spcBef>
                <a:spcPts val="0"/>
              </a:spcBef>
              <a:buNone/>
            </a:pPr>
            <a:r>
              <a:t/>
            </a:r>
            <a:endParaRPr/>
          </a:p>
        </p:txBody>
      </p:sp>
      <p:sp>
        <p:nvSpPr>
          <p:cNvPr id="38" name="Shape 38"/>
          <p:cNvSpPr/>
          <p:nvPr/>
        </p:nvSpPr>
        <p:spPr>
          <a:xfrm rot="-5400000">
            <a:off x="1012250" y="3356550"/>
            <a:ext cx="6858000" cy="1449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21900" lIns="121900" rIns="121900" tIns="121900">
            <a:noAutofit/>
          </a:bodyPr>
          <a:lstStyle/>
          <a:p>
            <a:pPr lvl="0">
              <a:spcBef>
                <a:spcPts val="0"/>
              </a:spcBef>
              <a:buNone/>
            </a:pPr>
            <a:r>
              <a:t/>
            </a:r>
            <a:endParaRPr/>
          </a:p>
        </p:txBody>
      </p:sp>
      <p:sp>
        <p:nvSpPr>
          <p:cNvPr id="39" name="Shape 39"/>
          <p:cNvSpPr txBox="1"/>
          <p:nvPr>
            <p:ph type="title"/>
          </p:nvPr>
        </p:nvSpPr>
        <p:spPr>
          <a:xfrm>
            <a:off x="301436" y="477066"/>
            <a:ext cx="3744000" cy="1271100"/>
          </a:xfrm>
          <a:prstGeom prst="rect">
            <a:avLst/>
          </a:prstGeom>
        </p:spPr>
        <p:txBody>
          <a:bodyPr anchorCtr="0" anchor="b" bIns="121900" lIns="121900" rIns="121900" tIns="121900"/>
          <a:lstStyle>
            <a:lvl1pPr lvl="0">
              <a:spcBef>
                <a:spcPts val="0"/>
              </a:spcBef>
              <a:buSzPct val="100000"/>
              <a:defRPr sz="3200"/>
            </a:lvl1pPr>
            <a:lvl2pPr lvl="1">
              <a:spcBef>
                <a:spcPts val="0"/>
              </a:spcBef>
              <a:buSzPct val="100000"/>
              <a:defRPr sz="3200"/>
            </a:lvl2pPr>
            <a:lvl3pPr lvl="2">
              <a:spcBef>
                <a:spcPts val="0"/>
              </a:spcBef>
              <a:buSzPct val="100000"/>
              <a:defRPr sz="3200"/>
            </a:lvl3pPr>
            <a:lvl4pPr lvl="3">
              <a:spcBef>
                <a:spcPts val="0"/>
              </a:spcBef>
              <a:buSzPct val="100000"/>
              <a:defRPr sz="3200"/>
            </a:lvl4pPr>
            <a:lvl5pPr lvl="4">
              <a:spcBef>
                <a:spcPts val="0"/>
              </a:spcBef>
              <a:buSzPct val="100000"/>
              <a:defRPr sz="3200"/>
            </a:lvl5pPr>
            <a:lvl6pPr lvl="5">
              <a:spcBef>
                <a:spcPts val="0"/>
              </a:spcBef>
              <a:buSzPct val="100000"/>
              <a:defRPr sz="3200"/>
            </a:lvl6pPr>
            <a:lvl7pPr lvl="6">
              <a:spcBef>
                <a:spcPts val="0"/>
              </a:spcBef>
              <a:buSzPct val="100000"/>
              <a:defRPr sz="3200"/>
            </a:lvl7pPr>
            <a:lvl8pPr lvl="7">
              <a:spcBef>
                <a:spcPts val="0"/>
              </a:spcBef>
              <a:buSzPct val="100000"/>
              <a:defRPr sz="3200"/>
            </a:lvl8pPr>
            <a:lvl9pPr lvl="8">
              <a:spcBef>
                <a:spcPts val="0"/>
              </a:spcBef>
              <a:buSzPct val="100000"/>
              <a:defRPr sz="3200"/>
            </a:lvl9pPr>
          </a:lstStyle>
          <a:p/>
        </p:txBody>
      </p:sp>
      <p:sp>
        <p:nvSpPr>
          <p:cNvPr id="40" name="Shape 40"/>
          <p:cNvSpPr txBox="1"/>
          <p:nvPr>
            <p:ph idx="1" type="body"/>
          </p:nvPr>
        </p:nvSpPr>
        <p:spPr>
          <a:xfrm>
            <a:off x="301433" y="1954400"/>
            <a:ext cx="3744000" cy="4218000"/>
          </a:xfrm>
          <a:prstGeom prst="rect">
            <a:avLst/>
          </a:prstGeom>
        </p:spPr>
        <p:txBody>
          <a:bodyPr anchorCtr="0" anchor="t" bIns="121900" lIns="121900" rIns="121900" tIns="121900"/>
          <a:lstStyle>
            <a:lvl1pPr lvl="0">
              <a:spcBef>
                <a:spcPts val="0"/>
              </a:spcBef>
              <a:buClr>
                <a:schemeClr val="lt1"/>
              </a:buClr>
              <a:buSzPct val="100000"/>
              <a:defRPr sz="1600">
                <a:solidFill>
                  <a:schemeClr val="lt1"/>
                </a:solidFill>
              </a:defRPr>
            </a:lvl1pPr>
            <a:lvl2pPr lvl="1">
              <a:spcBef>
                <a:spcPts val="0"/>
              </a:spcBef>
              <a:buClr>
                <a:schemeClr val="lt1"/>
              </a:buClr>
              <a:buSzPct val="100000"/>
              <a:defRPr sz="1600">
                <a:solidFill>
                  <a:schemeClr val="lt1"/>
                </a:solidFill>
              </a:defRPr>
            </a:lvl2pPr>
            <a:lvl3pPr lvl="2">
              <a:spcBef>
                <a:spcPts val="0"/>
              </a:spcBef>
              <a:buClr>
                <a:schemeClr val="lt1"/>
              </a:buClr>
              <a:buSzPct val="100000"/>
              <a:defRPr sz="1600">
                <a:solidFill>
                  <a:schemeClr val="lt1"/>
                </a:solidFill>
              </a:defRPr>
            </a:lvl3pPr>
            <a:lvl4pPr lvl="3">
              <a:spcBef>
                <a:spcPts val="0"/>
              </a:spcBef>
              <a:buClr>
                <a:schemeClr val="lt1"/>
              </a:buClr>
              <a:buSzPct val="100000"/>
              <a:defRPr sz="1600">
                <a:solidFill>
                  <a:schemeClr val="lt1"/>
                </a:solidFill>
              </a:defRPr>
            </a:lvl4pPr>
            <a:lvl5pPr lvl="4">
              <a:spcBef>
                <a:spcPts val="0"/>
              </a:spcBef>
              <a:buClr>
                <a:schemeClr val="lt1"/>
              </a:buClr>
              <a:buSzPct val="100000"/>
              <a:defRPr sz="1600">
                <a:solidFill>
                  <a:schemeClr val="lt1"/>
                </a:solidFill>
              </a:defRPr>
            </a:lvl5pPr>
            <a:lvl6pPr lvl="5">
              <a:spcBef>
                <a:spcPts val="0"/>
              </a:spcBef>
              <a:buClr>
                <a:schemeClr val="lt1"/>
              </a:buClr>
              <a:buSzPct val="100000"/>
              <a:defRPr sz="1600">
                <a:solidFill>
                  <a:schemeClr val="lt1"/>
                </a:solidFill>
              </a:defRPr>
            </a:lvl6pPr>
            <a:lvl7pPr lvl="6">
              <a:spcBef>
                <a:spcPts val="0"/>
              </a:spcBef>
              <a:buClr>
                <a:schemeClr val="lt1"/>
              </a:buClr>
              <a:buSzPct val="100000"/>
              <a:defRPr sz="1600">
                <a:solidFill>
                  <a:schemeClr val="lt1"/>
                </a:solidFill>
              </a:defRPr>
            </a:lvl7pPr>
            <a:lvl8pPr lvl="7">
              <a:spcBef>
                <a:spcPts val="0"/>
              </a:spcBef>
              <a:buClr>
                <a:schemeClr val="lt1"/>
              </a:buClr>
              <a:buSzPct val="100000"/>
              <a:defRPr sz="1600">
                <a:solidFill>
                  <a:schemeClr val="lt1"/>
                </a:solidFill>
              </a:defRPr>
            </a:lvl8pPr>
            <a:lvl9pPr lvl="8">
              <a:spcBef>
                <a:spcPts val="0"/>
              </a:spcBef>
              <a:buClr>
                <a:schemeClr val="lt1"/>
              </a:buClr>
              <a:buSzPct val="100000"/>
              <a:defRPr sz="1600">
                <a:solidFill>
                  <a:schemeClr val="lt1"/>
                </a:solidFill>
              </a:defRPr>
            </a:lvl9pPr>
          </a:lstStyle>
          <a:p/>
        </p:txBody>
      </p:sp>
      <p:sp>
        <p:nvSpPr>
          <p:cNvPr id="41" name="Shape 41"/>
          <p:cNvSpPr txBox="1"/>
          <p:nvPr>
            <p:ph idx="12" type="sldNum"/>
          </p:nvPr>
        </p:nvSpPr>
        <p:spPr>
          <a:xfrm>
            <a:off x="11364721" y="6260830"/>
            <a:ext cx="731700" cy="524700"/>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42" name="Shape 42"/>
        <p:cNvGrpSpPr/>
        <p:nvPr/>
      </p:nvGrpSpPr>
      <p:grpSpPr>
        <a:xfrm>
          <a:off x="0" y="0"/>
          <a:ext cx="0" cy="0"/>
          <a:chOff x="0" y="0"/>
          <a:chExt cx="0" cy="0"/>
        </a:xfrm>
      </p:grpSpPr>
      <p:sp>
        <p:nvSpPr>
          <p:cNvPr id="43" name="Shape 43"/>
          <p:cNvSpPr txBox="1"/>
          <p:nvPr>
            <p:ph type="title"/>
          </p:nvPr>
        </p:nvSpPr>
        <p:spPr>
          <a:xfrm>
            <a:off x="653666" y="651000"/>
            <a:ext cx="8302800" cy="5454300"/>
          </a:xfrm>
          <a:prstGeom prst="rect">
            <a:avLst/>
          </a:prstGeom>
        </p:spPr>
        <p:txBody>
          <a:bodyPr anchorCtr="0" anchor="ctr" bIns="121900" lIns="121900" rIns="121900" tIns="121900"/>
          <a:lstStyle>
            <a:lvl1pPr lvl="0">
              <a:spcBef>
                <a:spcPts val="0"/>
              </a:spcBef>
              <a:buSzPct val="100000"/>
              <a:defRPr sz="8000"/>
            </a:lvl1pPr>
            <a:lvl2pPr lvl="1">
              <a:spcBef>
                <a:spcPts val="0"/>
              </a:spcBef>
              <a:buSzPct val="100000"/>
              <a:defRPr sz="8000"/>
            </a:lvl2pPr>
            <a:lvl3pPr lvl="2">
              <a:spcBef>
                <a:spcPts val="0"/>
              </a:spcBef>
              <a:buSzPct val="100000"/>
              <a:defRPr sz="8000"/>
            </a:lvl3pPr>
            <a:lvl4pPr lvl="3">
              <a:spcBef>
                <a:spcPts val="0"/>
              </a:spcBef>
              <a:buSzPct val="100000"/>
              <a:defRPr sz="8000"/>
            </a:lvl4pPr>
            <a:lvl5pPr lvl="4">
              <a:spcBef>
                <a:spcPts val="0"/>
              </a:spcBef>
              <a:buSzPct val="100000"/>
              <a:defRPr sz="8000"/>
            </a:lvl5pPr>
            <a:lvl6pPr lvl="5">
              <a:spcBef>
                <a:spcPts val="0"/>
              </a:spcBef>
              <a:buSzPct val="100000"/>
              <a:defRPr sz="8000"/>
            </a:lvl6pPr>
            <a:lvl7pPr lvl="6">
              <a:spcBef>
                <a:spcPts val="0"/>
              </a:spcBef>
              <a:buSzPct val="100000"/>
              <a:defRPr sz="8000"/>
            </a:lvl7pPr>
            <a:lvl8pPr lvl="7">
              <a:spcBef>
                <a:spcPts val="0"/>
              </a:spcBef>
              <a:buSzPct val="100000"/>
              <a:defRPr sz="8000"/>
            </a:lvl8pPr>
            <a:lvl9pPr lvl="8">
              <a:spcBef>
                <a:spcPts val="0"/>
              </a:spcBef>
              <a:buSzPct val="100000"/>
              <a:defRPr sz="8000"/>
            </a:lvl9pPr>
          </a:lstStyle>
          <a:p/>
        </p:txBody>
      </p:sp>
      <p:sp>
        <p:nvSpPr>
          <p:cNvPr id="44" name="Shape 44"/>
          <p:cNvSpPr txBox="1"/>
          <p:nvPr>
            <p:ph idx="12" type="sldNum"/>
          </p:nvPr>
        </p:nvSpPr>
        <p:spPr>
          <a:xfrm>
            <a:off x="11364721" y="6260830"/>
            <a:ext cx="731700" cy="524700"/>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45" name="Shape 45"/>
        <p:cNvGrpSpPr/>
        <p:nvPr/>
      </p:nvGrpSpPr>
      <p:grpSpPr>
        <a:xfrm>
          <a:off x="0" y="0"/>
          <a:ext cx="0" cy="0"/>
          <a:chOff x="0" y="0"/>
          <a:chExt cx="0" cy="0"/>
        </a:xfrm>
      </p:grpSpPr>
      <p:sp>
        <p:nvSpPr>
          <p:cNvPr id="46" name="Shape 46"/>
          <p:cNvSpPr/>
          <p:nvPr/>
        </p:nvSpPr>
        <p:spPr>
          <a:xfrm flipH="1">
            <a:off x="0" y="0"/>
            <a:ext cx="6096000" cy="6858000"/>
          </a:xfrm>
          <a:prstGeom prst="rect">
            <a:avLst/>
          </a:prstGeom>
          <a:solidFill>
            <a:schemeClr val="accent4"/>
          </a:solidFill>
          <a:ln>
            <a:noFill/>
          </a:ln>
        </p:spPr>
        <p:txBody>
          <a:bodyPr anchorCtr="0" anchor="ctr" bIns="121900" lIns="121900" rIns="121900" tIns="121900">
            <a:noAutofit/>
          </a:bodyPr>
          <a:lstStyle/>
          <a:p>
            <a:pPr lvl="0">
              <a:spcBef>
                <a:spcPts val="0"/>
              </a:spcBef>
              <a:buNone/>
            </a:pPr>
            <a:r>
              <a:t/>
            </a:r>
            <a:endParaRPr/>
          </a:p>
        </p:txBody>
      </p:sp>
      <p:sp>
        <p:nvSpPr>
          <p:cNvPr id="47" name="Shape 47"/>
          <p:cNvSpPr/>
          <p:nvPr/>
        </p:nvSpPr>
        <p:spPr>
          <a:xfrm rot="5400000">
            <a:off x="2595233" y="3356900"/>
            <a:ext cx="6857100" cy="1449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21900" lIns="121900" rIns="121900" tIns="121900">
            <a:noAutofit/>
          </a:bodyPr>
          <a:lstStyle/>
          <a:p>
            <a:pPr lvl="0">
              <a:spcBef>
                <a:spcPts val="0"/>
              </a:spcBef>
              <a:buNone/>
            </a:pPr>
            <a:r>
              <a:t/>
            </a:r>
            <a:endParaRPr/>
          </a:p>
        </p:txBody>
      </p:sp>
      <p:sp>
        <p:nvSpPr>
          <p:cNvPr id="48" name="Shape 48"/>
          <p:cNvSpPr txBox="1"/>
          <p:nvPr>
            <p:ph type="title"/>
          </p:nvPr>
        </p:nvSpPr>
        <p:spPr>
          <a:xfrm>
            <a:off x="354000" y="1644233"/>
            <a:ext cx="5393700" cy="1976400"/>
          </a:xfrm>
          <a:prstGeom prst="rect">
            <a:avLst/>
          </a:prstGeom>
        </p:spPr>
        <p:txBody>
          <a:bodyPr anchorCtr="0" anchor="b" bIns="121900" lIns="121900" rIns="121900" tIns="121900"/>
          <a:lstStyle>
            <a:lvl1pPr lvl="0" algn="ctr">
              <a:spcBef>
                <a:spcPts val="0"/>
              </a:spcBef>
              <a:buClr>
                <a:schemeClr val="dk2"/>
              </a:buClr>
              <a:buSzPct val="100000"/>
              <a:defRPr sz="5600">
                <a:solidFill>
                  <a:schemeClr val="dk2"/>
                </a:solidFill>
              </a:defRPr>
            </a:lvl1pPr>
            <a:lvl2pPr lvl="1" algn="ctr">
              <a:spcBef>
                <a:spcPts val="0"/>
              </a:spcBef>
              <a:buClr>
                <a:schemeClr val="dk2"/>
              </a:buClr>
              <a:buSzPct val="100000"/>
              <a:defRPr sz="5600">
                <a:solidFill>
                  <a:schemeClr val="dk2"/>
                </a:solidFill>
              </a:defRPr>
            </a:lvl2pPr>
            <a:lvl3pPr lvl="2" algn="ctr">
              <a:spcBef>
                <a:spcPts val="0"/>
              </a:spcBef>
              <a:buClr>
                <a:schemeClr val="dk2"/>
              </a:buClr>
              <a:buSzPct val="100000"/>
              <a:defRPr sz="5600">
                <a:solidFill>
                  <a:schemeClr val="dk2"/>
                </a:solidFill>
              </a:defRPr>
            </a:lvl3pPr>
            <a:lvl4pPr lvl="3" algn="ctr">
              <a:spcBef>
                <a:spcPts val="0"/>
              </a:spcBef>
              <a:buClr>
                <a:schemeClr val="dk2"/>
              </a:buClr>
              <a:buSzPct val="100000"/>
              <a:defRPr sz="5600">
                <a:solidFill>
                  <a:schemeClr val="dk2"/>
                </a:solidFill>
              </a:defRPr>
            </a:lvl4pPr>
            <a:lvl5pPr lvl="4" algn="ctr">
              <a:spcBef>
                <a:spcPts val="0"/>
              </a:spcBef>
              <a:buClr>
                <a:schemeClr val="dk2"/>
              </a:buClr>
              <a:buSzPct val="100000"/>
              <a:defRPr sz="5600">
                <a:solidFill>
                  <a:schemeClr val="dk2"/>
                </a:solidFill>
              </a:defRPr>
            </a:lvl5pPr>
            <a:lvl6pPr lvl="5" algn="ctr">
              <a:spcBef>
                <a:spcPts val="0"/>
              </a:spcBef>
              <a:buClr>
                <a:schemeClr val="dk2"/>
              </a:buClr>
              <a:buSzPct val="100000"/>
              <a:defRPr sz="5600">
                <a:solidFill>
                  <a:schemeClr val="dk2"/>
                </a:solidFill>
              </a:defRPr>
            </a:lvl6pPr>
            <a:lvl7pPr lvl="6" algn="ctr">
              <a:spcBef>
                <a:spcPts val="0"/>
              </a:spcBef>
              <a:buClr>
                <a:schemeClr val="dk2"/>
              </a:buClr>
              <a:buSzPct val="100000"/>
              <a:defRPr sz="5600">
                <a:solidFill>
                  <a:schemeClr val="dk2"/>
                </a:solidFill>
              </a:defRPr>
            </a:lvl7pPr>
            <a:lvl8pPr lvl="7" algn="ctr">
              <a:spcBef>
                <a:spcPts val="0"/>
              </a:spcBef>
              <a:buClr>
                <a:schemeClr val="dk2"/>
              </a:buClr>
              <a:buSzPct val="100000"/>
              <a:defRPr sz="5600">
                <a:solidFill>
                  <a:schemeClr val="dk2"/>
                </a:solidFill>
              </a:defRPr>
            </a:lvl8pPr>
            <a:lvl9pPr lvl="8" algn="ctr">
              <a:spcBef>
                <a:spcPts val="0"/>
              </a:spcBef>
              <a:buClr>
                <a:schemeClr val="dk2"/>
              </a:buClr>
              <a:buSzPct val="100000"/>
              <a:defRPr sz="5600">
                <a:solidFill>
                  <a:schemeClr val="dk2"/>
                </a:solidFill>
              </a:defRPr>
            </a:lvl9pPr>
          </a:lstStyle>
          <a:p/>
        </p:txBody>
      </p:sp>
      <p:sp>
        <p:nvSpPr>
          <p:cNvPr id="49" name="Shape 49"/>
          <p:cNvSpPr txBox="1"/>
          <p:nvPr>
            <p:ph idx="1" type="subTitle"/>
          </p:nvPr>
        </p:nvSpPr>
        <p:spPr>
          <a:xfrm>
            <a:off x="354000" y="3705955"/>
            <a:ext cx="5393700" cy="1646700"/>
          </a:xfrm>
          <a:prstGeom prst="rect">
            <a:avLst/>
          </a:prstGeom>
        </p:spPr>
        <p:txBody>
          <a:bodyPr anchorCtr="0" anchor="t" bIns="121900" lIns="121900" rIns="121900" tIns="12190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50" name="Shape 50"/>
          <p:cNvSpPr txBox="1"/>
          <p:nvPr>
            <p:ph idx="2" type="body"/>
          </p:nvPr>
        </p:nvSpPr>
        <p:spPr>
          <a:xfrm>
            <a:off x="6586000" y="965600"/>
            <a:ext cx="5115900" cy="4926900"/>
          </a:xfrm>
          <a:prstGeom prst="rect">
            <a:avLst/>
          </a:prstGeom>
        </p:spPr>
        <p:txBody>
          <a:bodyPr anchorCtr="0" anchor="ctr" bIns="121900" lIns="121900" rIns="121900" tIns="12190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51" name="Shape 51"/>
          <p:cNvSpPr txBox="1"/>
          <p:nvPr>
            <p:ph idx="12" type="sldNum"/>
          </p:nvPr>
        </p:nvSpPr>
        <p:spPr>
          <a:xfrm>
            <a:off x="11364721" y="6260830"/>
            <a:ext cx="731700" cy="524700"/>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52" name="Shape 52"/>
        <p:cNvGrpSpPr/>
        <p:nvPr/>
      </p:nvGrpSpPr>
      <p:grpSpPr>
        <a:xfrm>
          <a:off x="0" y="0"/>
          <a:ext cx="0" cy="0"/>
          <a:chOff x="0" y="0"/>
          <a:chExt cx="0" cy="0"/>
        </a:xfrm>
      </p:grpSpPr>
      <p:sp>
        <p:nvSpPr>
          <p:cNvPr id="53" name="Shape 53"/>
          <p:cNvSpPr txBox="1"/>
          <p:nvPr/>
        </p:nvSpPr>
        <p:spPr>
          <a:xfrm flipH="1" rot="10800000">
            <a:off x="0" y="-100"/>
            <a:ext cx="12192000" cy="6261300"/>
          </a:xfrm>
          <a:prstGeom prst="rect">
            <a:avLst/>
          </a:prstGeom>
          <a:solidFill>
            <a:schemeClr val="accent4"/>
          </a:solidFill>
          <a:ln>
            <a:noFill/>
          </a:ln>
        </p:spPr>
        <p:txBody>
          <a:bodyPr anchorCtr="0" anchor="ctr" bIns="121900" lIns="121900" rIns="121900" tIns="121900">
            <a:noAutofit/>
          </a:bodyPr>
          <a:lstStyle/>
          <a:p>
            <a:pPr lvl="0">
              <a:spcBef>
                <a:spcPts val="0"/>
              </a:spcBef>
              <a:buNone/>
            </a:pPr>
            <a:r>
              <a:t/>
            </a:r>
            <a:endParaRPr/>
          </a:p>
        </p:txBody>
      </p:sp>
      <p:sp>
        <p:nvSpPr>
          <p:cNvPr id="54" name="Shape 54"/>
          <p:cNvSpPr/>
          <p:nvPr/>
        </p:nvSpPr>
        <p:spPr>
          <a:xfrm flipH="1" rot="10800000">
            <a:off x="0" y="6163733"/>
            <a:ext cx="12192000" cy="987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21900" lIns="121900" rIns="121900" tIns="121900">
            <a:noAutofit/>
          </a:bodyPr>
          <a:lstStyle/>
          <a:p>
            <a:pPr lvl="0">
              <a:spcBef>
                <a:spcPts val="0"/>
              </a:spcBef>
              <a:buNone/>
            </a:pPr>
            <a:r>
              <a:t/>
            </a:r>
            <a:endParaRPr/>
          </a:p>
        </p:txBody>
      </p:sp>
      <p:sp>
        <p:nvSpPr>
          <p:cNvPr id="55" name="Shape 55"/>
          <p:cNvSpPr txBox="1"/>
          <p:nvPr>
            <p:ph idx="1" type="body"/>
          </p:nvPr>
        </p:nvSpPr>
        <p:spPr>
          <a:xfrm>
            <a:off x="76200" y="6262433"/>
            <a:ext cx="11175900" cy="595500"/>
          </a:xfrm>
          <a:prstGeom prst="rect">
            <a:avLst/>
          </a:prstGeom>
        </p:spPr>
        <p:txBody>
          <a:bodyPr anchorCtr="0" anchor="ctr" bIns="121900" lIns="121900" rIns="121900" tIns="121900"/>
          <a:lstStyle>
            <a:lvl1pPr lvl="0">
              <a:lnSpc>
                <a:spcPct val="100000"/>
              </a:lnSpc>
              <a:spcBef>
                <a:spcPts val="0"/>
              </a:spcBef>
              <a:spcAft>
                <a:spcPts val="0"/>
              </a:spcAft>
              <a:buClr>
                <a:schemeClr val="lt1"/>
              </a:buClr>
              <a:buSzPct val="100000"/>
              <a:buNone/>
              <a:defRPr sz="1600">
                <a:solidFill>
                  <a:schemeClr val="lt1"/>
                </a:solidFill>
              </a:defRPr>
            </a:lvl1pPr>
          </a:lstStyle>
          <a:p/>
        </p:txBody>
      </p:sp>
      <p:sp>
        <p:nvSpPr>
          <p:cNvPr id="56" name="Shape 56"/>
          <p:cNvSpPr txBox="1"/>
          <p:nvPr>
            <p:ph idx="12" type="sldNum"/>
          </p:nvPr>
        </p:nvSpPr>
        <p:spPr>
          <a:xfrm>
            <a:off x="11364721" y="6260830"/>
            <a:ext cx="731700" cy="524700"/>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solidFill>
                  <a:schemeClr val="lt1"/>
                </a:solidFil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629200" y="984966"/>
            <a:ext cx="10962900" cy="1023600"/>
          </a:xfrm>
          <a:prstGeom prst="rect">
            <a:avLst/>
          </a:prstGeom>
          <a:noFill/>
          <a:ln>
            <a:noFill/>
          </a:ln>
        </p:spPr>
        <p:txBody>
          <a:bodyPr anchorCtr="0" anchor="b" bIns="121900" lIns="121900" rIns="121900" tIns="121900"/>
          <a:lstStyle>
            <a:lvl1pPr lvl="0">
              <a:spcBef>
                <a:spcPts val="0"/>
              </a:spcBef>
              <a:buClr>
                <a:schemeClr val="lt1"/>
              </a:buClr>
              <a:buSzPct val="100000"/>
              <a:buFont typeface="Roboto"/>
              <a:buNone/>
              <a:defRPr sz="4300">
                <a:solidFill>
                  <a:schemeClr val="lt1"/>
                </a:solidFill>
                <a:latin typeface="Roboto"/>
                <a:ea typeface="Roboto"/>
                <a:cs typeface="Roboto"/>
                <a:sym typeface="Roboto"/>
              </a:defRPr>
            </a:lvl1pPr>
            <a:lvl2pPr lvl="1">
              <a:spcBef>
                <a:spcPts val="0"/>
              </a:spcBef>
              <a:buClr>
                <a:schemeClr val="lt1"/>
              </a:buClr>
              <a:buSzPct val="100000"/>
              <a:buFont typeface="Roboto"/>
              <a:buNone/>
              <a:defRPr sz="4300">
                <a:solidFill>
                  <a:schemeClr val="lt1"/>
                </a:solidFill>
                <a:latin typeface="Roboto"/>
                <a:ea typeface="Roboto"/>
                <a:cs typeface="Roboto"/>
                <a:sym typeface="Roboto"/>
              </a:defRPr>
            </a:lvl2pPr>
            <a:lvl3pPr lvl="2">
              <a:spcBef>
                <a:spcPts val="0"/>
              </a:spcBef>
              <a:buClr>
                <a:schemeClr val="lt1"/>
              </a:buClr>
              <a:buSzPct val="100000"/>
              <a:buFont typeface="Roboto"/>
              <a:buNone/>
              <a:defRPr sz="4300">
                <a:solidFill>
                  <a:schemeClr val="lt1"/>
                </a:solidFill>
                <a:latin typeface="Roboto"/>
                <a:ea typeface="Roboto"/>
                <a:cs typeface="Roboto"/>
                <a:sym typeface="Roboto"/>
              </a:defRPr>
            </a:lvl3pPr>
            <a:lvl4pPr lvl="3">
              <a:spcBef>
                <a:spcPts val="0"/>
              </a:spcBef>
              <a:buClr>
                <a:schemeClr val="lt1"/>
              </a:buClr>
              <a:buSzPct val="100000"/>
              <a:buFont typeface="Roboto"/>
              <a:buNone/>
              <a:defRPr sz="4300">
                <a:solidFill>
                  <a:schemeClr val="lt1"/>
                </a:solidFill>
                <a:latin typeface="Roboto"/>
                <a:ea typeface="Roboto"/>
                <a:cs typeface="Roboto"/>
                <a:sym typeface="Roboto"/>
              </a:defRPr>
            </a:lvl4pPr>
            <a:lvl5pPr lvl="4">
              <a:spcBef>
                <a:spcPts val="0"/>
              </a:spcBef>
              <a:buClr>
                <a:schemeClr val="lt1"/>
              </a:buClr>
              <a:buSzPct val="100000"/>
              <a:buFont typeface="Roboto"/>
              <a:buNone/>
              <a:defRPr sz="4300">
                <a:solidFill>
                  <a:schemeClr val="lt1"/>
                </a:solidFill>
                <a:latin typeface="Roboto"/>
                <a:ea typeface="Roboto"/>
                <a:cs typeface="Roboto"/>
                <a:sym typeface="Roboto"/>
              </a:defRPr>
            </a:lvl5pPr>
            <a:lvl6pPr lvl="5">
              <a:spcBef>
                <a:spcPts val="0"/>
              </a:spcBef>
              <a:buClr>
                <a:schemeClr val="lt1"/>
              </a:buClr>
              <a:buSzPct val="100000"/>
              <a:buFont typeface="Roboto"/>
              <a:buNone/>
              <a:defRPr sz="4300">
                <a:solidFill>
                  <a:schemeClr val="lt1"/>
                </a:solidFill>
                <a:latin typeface="Roboto"/>
                <a:ea typeface="Roboto"/>
                <a:cs typeface="Roboto"/>
                <a:sym typeface="Roboto"/>
              </a:defRPr>
            </a:lvl6pPr>
            <a:lvl7pPr lvl="6">
              <a:spcBef>
                <a:spcPts val="0"/>
              </a:spcBef>
              <a:buClr>
                <a:schemeClr val="lt1"/>
              </a:buClr>
              <a:buSzPct val="100000"/>
              <a:buFont typeface="Roboto"/>
              <a:buNone/>
              <a:defRPr sz="4300">
                <a:solidFill>
                  <a:schemeClr val="lt1"/>
                </a:solidFill>
                <a:latin typeface="Roboto"/>
                <a:ea typeface="Roboto"/>
                <a:cs typeface="Roboto"/>
                <a:sym typeface="Roboto"/>
              </a:defRPr>
            </a:lvl7pPr>
            <a:lvl8pPr lvl="7">
              <a:spcBef>
                <a:spcPts val="0"/>
              </a:spcBef>
              <a:buClr>
                <a:schemeClr val="lt1"/>
              </a:buClr>
              <a:buSzPct val="100000"/>
              <a:buFont typeface="Roboto"/>
              <a:buNone/>
              <a:defRPr sz="4300">
                <a:solidFill>
                  <a:schemeClr val="lt1"/>
                </a:solidFill>
                <a:latin typeface="Roboto"/>
                <a:ea typeface="Roboto"/>
                <a:cs typeface="Roboto"/>
                <a:sym typeface="Roboto"/>
              </a:defRPr>
            </a:lvl8pPr>
            <a:lvl9pPr lvl="8">
              <a:spcBef>
                <a:spcPts val="0"/>
              </a:spcBef>
              <a:buClr>
                <a:schemeClr val="lt1"/>
              </a:buClr>
              <a:buSzPct val="100000"/>
              <a:buFont typeface="Roboto"/>
              <a:buNone/>
              <a:defRPr sz="4300">
                <a:solidFill>
                  <a:schemeClr val="lt1"/>
                </a:solidFill>
                <a:latin typeface="Roboto"/>
                <a:ea typeface="Roboto"/>
                <a:cs typeface="Roboto"/>
                <a:sym typeface="Roboto"/>
              </a:defRPr>
            </a:lvl9pPr>
          </a:lstStyle>
          <a:p/>
        </p:txBody>
      </p:sp>
      <p:sp>
        <p:nvSpPr>
          <p:cNvPr id="7" name="Shape 7"/>
          <p:cNvSpPr txBox="1"/>
          <p:nvPr>
            <p:ph idx="1" type="body"/>
          </p:nvPr>
        </p:nvSpPr>
        <p:spPr>
          <a:xfrm>
            <a:off x="629200" y="2558766"/>
            <a:ext cx="10962900" cy="3613500"/>
          </a:xfrm>
          <a:prstGeom prst="rect">
            <a:avLst/>
          </a:prstGeom>
          <a:noFill/>
          <a:ln>
            <a:noFill/>
          </a:ln>
        </p:spPr>
        <p:txBody>
          <a:bodyPr anchorCtr="0" anchor="t" bIns="121900" lIns="121900" rIns="121900" tIns="121900"/>
          <a:lstStyle>
            <a:lvl1pPr lvl="0">
              <a:lnSpc>
                <a:spcPct val="115000"/>
              </a:lnSpc>
              <a:spcBef>
                <a:spcPts val="0"/>
              </a:spcBef>
              <a:spcAft>
                <a:spcPts val="2100"/>
              </a:spcAft>
              <a:buClr>
                <a:schemeClr val="lt2"/>
              </a:buClr>
              <a:buSzPct val="100000"/>
              <a:buFont typeface="Roboto"/>
              <a:defRPr sz="2400">
                <a:solidFill>
                  <a:schemeClr val="lt2"/>
                </a:solidFill>
                <a:latin typeface="Roboto"/>
                <a:ea typeface="Roboto"/>
                <a:cs typeface="Roboto"/>
                <a:sym typeface="Roboto"/>
              </a:defRPr>
            </a:lvl1pPr>
            <a:lvl2pPr lvl="1">
              <a:lnSpc>
                <a:spcPct val="115000"/>
              </a:lnSpc>
              <a:spcBef>
                <a:spcPts val="0"/>
              </a:spcBef>
              <a:spcAft>
                <a:spcPts val="2100"/>
              </a:spcAft>
              <a:buClr>
                <a:schemeClr val="lt2"/>
              </a:buClr>
              <a:buSzPct val="100000"/>
              <a:buFont typeface="Roboto"/>
              <a:defRPr sz="1900">
                <a:solidFill>
                  <a:schemeClr val="lt2"/>
                </a:solidFill>
                <a:latin typeface="Roboto"/>
                <a:ea typeface="Roboto"/>
                <a:cs typeface="Roboto"/>
                <a:sym typeface="Roboto"/>
              </a:defRPr>
            </a:lvl2pPr>
            <a:lvl3pPr lvl="2">
              <a:lnSpc>
                <a:spcPct val="115000"/>
              </a:lnSpc>
              <a:spcBef>
                <a:spcPts val="0"/>
              </a:spcBef>
              <a:spcAft>
                <a:spcPts val="2100"/>
              </a:spcAft>
              <a:buClr>
                <a:schemeClr val="lt2"/>
              </a:buClr>
              <a:buSzPct val="100000"/>
              <a:buFont typeface="Roboto"/>
              <a:defRPr sz="1900">
                <a:solidFill>
                  <a:schemeClr val="lt2"/>
                </a:solidFill>
                <a:latin typeface="Roboto"/>
                <a:ea typeface="Roboto"/>
                <a:cs typeface="Roboto"/>
                <a:sym typeface="Roboto"/>
              </a:defRPr>
            </a:lvl3pPr>
            <a:lvl4pPr lvl="3">
              <a:lnSpc>
                <a:spcPct val="115000"/>
              </a:lnSpc>
              <a:spcBef>
                <a:spcPts val="0"/>
              </a:spcBef>
              <a:spcAft>
                <a:spcPts val="2100"/>
              </a:spcAft>
              <a:buClr>
                <a:schemeClr val="lt2"/>
              </a:buClr>
              <a:buSzPct val="100000"/>
              <a:buFont typeface="Roboto"/>
              <a:defRPr sz="1900">
                <a:solidFill>
                  <a:schemeClr val="lt2"/>
                </a:solidFill>
                <a:latin typeface="Roboto"/>
                <a:ea typeface="Roboto"/>
                <a:cs typeface="Roboto"/>
                <a:sym typeface="Roboto"/>
              </a:defRPr>
            </a:lvl4pPr>
            <a:lvl5pPr lvl="4">
              <a:lnSpc>
                <a:spcPct val="115000"/>
              </a:lnSpc>
              <a:spcBef>
                <a:spcPts val="0"/>
              </a:spcBef>
              <a:spcAft>
                <a:spcPts val="2100"/>
              </a:spcAft>
              <a:buClr>
                <a:schemeClr val="lt2"/>
              </a:buClr>
              <a:buSzPct val="100000"/>
              <a:buFont typeface="Roboto"/>
              <a:defRPr sz="1900">
                <a:solidFill>
                  <a:schemeClr val="lt2"/>
                </a:solidFill>
                <a:latin typeface="Roboto"/>
                <a:ea typeface="Roboto"/>
                <a:cs typeface="Roboto"/>
                <a:sym typeface="Roboto"/>
              </a:defRPr>
            </a:lvl5pPr>
            <a:lvl6pPr lvl="5">
              <a:lnSpc>
                <a:spcPct val="115000"/>
              </a:lnSpc>
              <a:spcBef>
                <a:spcPts val="0"/>
              </a:spcBef>
              <a:spcAft>
                <a:spcPts val="2100"/>
              </a:spcAft>
              <a:buClr>
                <a:schemeClr val="lt2"/>
              </a:buClr>
              <a:buSzPct val="100000"/>
              <a:buFont typeface="Roboto"/>
              <a:defRPr sz="1900">
                <a:solidFill>
                  <a:schemeClr val="lt2"/>
                </a:solidFill>
                <a:latin typeface="Roboto"/>
                <a:ea typeface="Roboto"/>
                <a:cs typeface="Roboto"/>
                <a:sym typeface="Roboto"/>
              </a:defRPr>
            </a:lvl6pPr>
            <a:lvl7pPr lvl="6">
              <a:lnSpc>
                <a:spcPct val="115000"/>
              </a:lnSpc>
              <a:spcBef>
                <a:spcPts val="0"/>
              </a:spcBef>
              <a:spcAft>
                <a:spcPts val="2100"/>
              </a:spcAft>
              <a:buClr>
                <a:schemeClr val="lt2"/>
              </a:buClr>
              <a:buSzPct val="100000"/>
              <a:buFont typeface="Roboto"/>
              <a:defRPr sz="1900">
                <a:solidFill>
                  <a:schemeClr val="lt2"/>
                </a:solidFill>
                <a:latin typeface="Roboto"/>
                <a:ea typeface="Roboto"/>
                <a:cs typeface="Roboto"/>
                <a:sym typeface="Roboto"/>
              </a:defRPr>
            </a:lvl7pPr>
            <a:lvl8pPr lvl="7">
              <a:lnSpc>
                <a:spcPct val="115000"/>
              </a:lnSpc>
              <a:spcBef>
                <a:spcPts val="0"/>
              </a:spcBef>
              <a:spcAft>
                <a:spcPts val="2100"/>
              </a:spcAft>
              <a:buClr>
                <a:schemeClr val="lt2"/>
              </a:buClr>
              <a:buSzPct val="100000"/>
              <a:buFont typeface="Roboto"/>
              <a:defRPr sz="1900">
                <a:solidFill>
                  <a:schemeClr val="lt2"/>
                </a:solidFill>
                <a:latin typeface="Roboto"/>
                <a:ea typeface="Roboto"/>
                <a:cs typeface="Roboto"/>
                <a:sym typeface="Roboto"/>
              </a:defRPr>
            </a:lvl8pPr>
            <a:lvl9pPr lvl="8">
              <a:lnSpc>
                <a:spcPct val="115000"/>
              </a:lnSpc>
              <a:spcBef>
                <a:spcPts val="0"/>
              </a:spcBef>
              <a:spcAft>
                <a:spcPts val="2100"/>
              </a:spcAft>
              <a:buClr>
                <a:schemeClr val="lt2"/>
              </a:buClr>
              <a:buSzPct val="100000"/>
              <a:buFont typeface="Roboto"/>
              <a:defRPr sz="1900">
                <a:solidFill>
                  <a:schemeClr val="lt2"/>
                </a:solidFill>
                <a:latin typeface="Roboto"/>
                <a:ea typeface="Roboto"/>
                <a:cs typeface="Roboto"/>
                <a:sym typeface="Roboto"/>
              </a:defRPr>
            </a:lvl9pPr>
          </a:lstStyle>
          <a:p/>
        </p:txBody>
      </p:sp>
      <p:sp>
        <p:nvSpPr>
          <p:cNvPr id="8" name="Shape 8"/>
          <p:cNvSpPr txBox="1"/>
          <p:nvPr>
            <p:ph idx="12" type="sldNum"/>
          </p:nvPr>
        </p:nvSpPr>
        <p:spPr>
          <a:xfrm>
            <a:off x="11364721" y="6260830"/>
            <a:ext cx="731700" cy="524700"/>
          </a:xfrm>
          <a:prstGeom prst="rect">
            <a:avLst/>
          </a:prstGeom>
          <a:noFill/>
          <a:ln>
            <a:noFill/>
          </a:ln>
        </p:spPr>
        <p:txBody>
          <a:bodyPr anchorCtr="0" anchor="ctr" bIns="121900" lIns="121900" rIns="121900" tIns="121900">
            <a:noAutofit/>
          </a:bodyPr>
          <a:lstStyle/>
          <a:p>
            <a:pPr lvl="0" algn="r">
              <a:spcBef>
                <a:spcPts val="0"/>
              </a:spcBef>
              <a:buNone/>
            </a:pPr>
            <a:fld id="{00000000-1234-1234-1234-123412341234}" type="slidenum">
              <a:rPr lang="en-US" sz="1300">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4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44.png"/><Relationship Id="rId4" Type="http://schemas.openxmlformats.org/officeDocument/2006/relationships/image" Target="../media/image56.png"/><Relationship Id="rId5" Type="http://schemas.openxmlformats.org/officeDocument/2006/relationships/hyperlink" Target="https://www.docker.com/what-docker"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hyperlink" Target="https://www.docker.com/customer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5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5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1" Type="http://schemas.openxmlformats.org/officeDocument/2006/relationships/image" Target="../media/image55.png"/><Relationship Id="rId10" Type="http://schemas.openxmlformats.org/officeDocument/2006/relationships/image" Target="../media/image58.png"/><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48.png"/><Relationship Id="rId4" Type="http://schemas.openxmlformats.org/officeDocument/2006/relationships/image" Target="../media/image50.png"/><Relationship Id="rId9" Type="http://schemas.openxmlformats.org/officeDocument/2006/relationships/image" Target="../media/image53.png"/><Relationship Id="rId5" Type="http://schemas.openxmlformats.org/officeDocument/2006/relationships/image" Target="../media/image51.png"/><Relationship Id="rId6" Type="http://schemas.openxmlformats.org/officeDocument/2006/relationships/image" Target="../media/image54.png"/><Relationship Id="rId7" Type="http://schemas.openxmlformats.org/officeDocument/2006/relationships/image" Target="../media/image47.png"/><Relationship Id="rId8"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hyperlink" Target="https://speakerdeck.com/teddziuba/docker-at-ebay" TargetMode="External"/><Relationship Id="rId4" Type="http://schemas.openxmlformats.org/officeDocument/2006/relationships/hyperlink" Target="http://blog.howareyou.com/post/62157486858/continuous-delivery-with-docker-and-jenkins-part-i" TargetMode="External"/><Relationship Id="rId5" Type="http://schemas.openxmlformats.org/officeDocument/2006/relationships/hyperlink" Target="https://www.openshift.com/blogs/technical-thoughts-on-openshift-and-docker"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hyperlink" Target="http://blog.docker.io/2013/07/docker-desktop-your-desktop-over-ssh-running-inside-of-a-docker-container/"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07.png"/><Relationship Id="rId4" Type="http://schemas.openxmlformats.org/officeDocument/2006/relationships/image" Target="../media/image01.png"/><Relationship Id="rId5" Type="http://schemas.openxmlformats.org/officeDocument/2006/relationships/image" Target="../media/image06.png"/><Relationship Id="rId6" Type="http://schemas.openxmlformats.org/officeDocument/2006/relationships/image" Target="../media/image05.png"/><Relationship Id="rId7" Type="http://schemas.openxmlformats.org/officeDocument/2006/relationships/image" Target="../media/image04.png"/><Relationship Id="rId8" Type="http://schemas.openxmlformats.org/officeDocument/2006/relationships/image" Target="../media/image0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hyperlink" Target="https://docs.docker.com/linux/"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5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01.png"/><Relationship Id="rId4" Type="http://schemas.openxmlformats.org/officeDocument/2006/relationships/image" Target="../media/image03.png"/><Relationship Id="rId5" Type="http://schemas.openxmlformats.org/officeDocument/2006/relationships/image" Target="../media/image08.png"/><Relationship Id="rId6" Type="http://schemas.openxmlformats.org/officeDocument/2006/relationships/image" Target="../media/image02.png"/><Relationship Id="rId7" Type="http://schemas.openxmlformats.org/officeDocument/2006/relationships/image" Target="../media/image11.png"/><Relationship Id="rId8"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6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hyperlink" Target="http://localhost:25890/"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1" Type="http://schemas.openxmlformats.org/officeDocument/2006/relationships/image" Target="../media/image22.png"/><Relationship Id="rId10" Type="http://schemas.openxmlformats.org/officeDocument/2006/relationships/image" Target="../media/image14.png"/><Relationship Id="rId13" Type="http://schemas.openxmlformats.org/officeDocument/2006/relationships/image" Target="../media/image23.png"/><Relationship Id="rId12" Type="http://schemas.openxmlformats.org/officeDocument/2006/relationships/image" Target="../media/image24.png"/><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image" Target="../media/image16.png"/><Relationship Id="rId15" Type="http://schemas.openxmlformats.org/officeDocument/2006/relationships/image" Target="../media/image21.png"/><Relationship Id="rId14" Type="http://schemas.openxmlformats.org/officeDocument/2006/relationships/image" Target="../media/image26.png"/><Relationship Id="rId16" Type="http://schemas.openxmlformats.org/officeDocument/2006/relationships/image" Target="../media/image20.png"/><Relationship Id="rId5" Type="http://schemas.openxmlformats.org/officeDocument/2006/relationships/image" Target="../media/image12.png"/><Relationship Id="rId6" Type="http://schemas.openxmlformats.org/officeDocument/2006/relationships/image" Target="../media/image19.png"/><Relationship Id="rId7" Type="http://schemas.openxmlformats.org/officeDocument/2006/relationships/image" Target="../media/image18.png"/><Relationship Id="rId8"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1" Type="http://schemas.openxmlformats.org/officeDocument/2006/relationships/image" Target="../media/image31.png"/><Relationship Id="rId10" Type="http://schemas.openxmlformats.org/officeDocument/2006/relationships/image" Target="../media/image32.png"/><Relationship Id="rId13" Type="http://schemas.openxmlformats.org/officeDocument/2006/relationships/image" Target="../media/image26.png"/><Relationship Id="rId12" Type="http://schemas.openxmlformats.org/officeDocument/2006/relationships/image" Target="../media/image36.png"/><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41.png"/><Relationship Id="rId15" Type="http://schemas.openxmlformats.org/officeDocument/2006/relationships/image" Target="../media/image35.jpg"/><Relationship Id="rId14" Type="http://schemas.openxmlformats.org/officeDocument/2006/relationships/image" Target="../media/image34.png"/><Relationship Id="rId5" Type="http://schemas.openxmlformats.org/officeDocument/2006/relationships/image" Target="../media/image27.png"/><Relationship Id="rId6" Type="http://schemas.openxmlformats.org/officeDocument/2006/relationships/image" Target="../media/image29.png"/><Relationship Id="rId7" Type="http://schemas.openxmlformats.org/officeDocument/2006/relationships/image" Target="../media/image28.png"/><Relationship Id="rId8" Type="http://schemas.openxmlformats.org/officeDocument/2006/relationships/image" Target="../media/image3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hyperlink" Target="http://docs.docker.io/terms/image/"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hyperlink" Target="https://hub.docker.com/"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1" Type="http://schemas.openxmlformats.org/officeDocument/2006/relationships/image" Target="../media/image22.png"/><Relationship Id="rId10" Type="http://schemas.openxmlformats.org/officeDocument/2006/relationships/image" Target="../media/image14.png"/><Relationship Id="rId13" Type="http://schemas.openxmlformats.org/officeDocument/2006/relationships/image" Target="../media/image23.png"/><Relationship Id="rId12" Type="http://schemas.openxmlformats.org/officeDocument/2006/relationships/image" Target="../media/image24.png"/><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37.png"/><Relationship Id="rId9" Type="http://schemas.openxmlformats.org/officeDocument/2006/relationships/image" Target="../media/image16.png"/><Relationship Id="rId15" Type="http://schemas.openxmlformats.org/officeDocument/2006/relationships/image" Target="../media/image21.png"/><Relationship Id="rId14" Type="http://schemas.openxmlformats.org/officeDocument/2006/relationships/image" Target="../media/image26.png"/><Relationship Id="rId17" Type="http://schemas.openxmlformats.org/officeDocument/2006/relationships/image" Target="../media/image43.png"/><Relationship Id="rId16" Type="http://schemas.openxmlformats.org/officeDocument/2006/relationships/image" Target="../media/image38.jpg"/><Relationship Id="rId5" Type="http://schemas.openxmlformats.org/officeDocument/2006/relationships/image" Target="../media/image40.png"/><Relationship Id="rId6" Type="http://schemas.openxmlformats.org/officeDocument/2006/relationships/image" Target="../media/image19.png"/><Relationship Id="rId7" Type="http://schemas.openxmlformats.org/officeDocument/2006/relationships/image" Target="../media/image18.png"/><Relationship Id="rId8" Type="http://schemas.openxmlformats.org/officeDocument/2006/relationships/image" Target="../media/image1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 Id="rId3" Type="http://schemas.openxmlformats.org/officeDocument/2006/relationships/hyperlink" Target="http://www.docker.io/" TargetMode="External"/><Relationship Id="rId4" Type="http://schemas.openxmlformats.org/officeDocument/2006/relationships/hyperlink" Target="http://www.docker.io/the-whole-story/"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 Id="rId3" Type="http://schemas.openxmlformats.org/officeDocument/2006/relationships/image" Target="../media/image00.png"/></Relationships>
</file>

<file path=ppt/slides/_rels/slide8.xml.rels><?xml version="1.0" encoding="UTF-8" standalone="yes"?><Relationships xmlns="http://schemas.openxmlformats.org/package/2006/relationships"><Relationship Id="rId10" Type="http://schemas.openxmlformats.org/officeDocument/2006/relationships/image" Target="../media/image39.png"/><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07.png"/><Relationship Id="rId4" Type="http://schemas.openxmlformats.org/officeDocument/2006/relationships/image" Target="../media/image01.png"/><Relationship Id="rId9" Type="http://schemas.openxmlformats.org/officeDocument/2006/relationships/image" Target="../media/image43.png"/><Relationship Id="rId5" Type="http://schemas.openxmlformats.org/officeDocument/2006/relationships/image" Target="../media/image06.png"/><Relationship Id="rId6" Type="http://schemas.openxmlformats.org/officeDocument/2006/relationships/image" Target="../media/image05.png"/><Relationship Id="rId7" Type="http://schemas.openxmlformats.org/officeDocument/2006/relationships/image" Target="../media/image04.png"/><Relationship Id="rId8" Type="http://schemas.openxmlformats.org/officeDocument/2006/relationships/image" Target="../media/image0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01.png"/><Relationship Id="rId4" Type="http://schemas.openxmlformats.org/officeDocument/2006/relationships/image" Target="../media/image03.png"/><Relationship Id="rId9" Type="http://schemas.openxmlformats.org/officeDocument/2006/relationships/image" Target="../media/image45.png"/><Relationship Id="rId5" Type="http://schemas.openxmlformats.org/officeDocument/2006/relationships/image" Target="../media/image02.png"/><Relationship Id="rId6" Type="http://schemas.openxmlformats.org/officeDocument/2006/relationships/image" Target="../media/image11.png"/><Relationship Id="rId7" Type="http://schemas.openxmlformats.org/officeDocument/2006/relationships/image" Target="../media/image17.png"/><Relationship Id="rId8"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 name="Shape 69"/>
        <p:cNvGrpSpPr/>
        <p:nvPr/>
      </p:nvGrpSpPr>
      <p:grpSpPr>
        <a:xfrm>
          <a:off x="0" y="0"/>
          <a:ext cx="0" cy="0"/>
          <a:chOff x="0" y="0"/>
          <a:chExt cx="0" cy="0"/>
        </a:xfrm>
      </p:grpSpPr>
      <p:sp>
        <p:nvSpPr>
          <p:cNvPr id="70" name="Shape 70"/>
          <p:cNvSpPr txBox="1"/>
          <p:nvPr/>
        </p:nvSpPr>
        <p:spPr>
          <a:xfrm>
            <a:off x="1449720" y="3941639"/>
            <a:ext cx="9143639" cy="2387159"/>
          </a:xfrm>
          <a:prstGeom prst="rect">
            <a:avLst/>
          </a:prstGeom>
          <a:noFill/>
          <a:ln>
            <a:noFill/>
          </a:ln>
        </p:spPr>
        <p:txBody>
          <a:bodyPr anchorCtr="0" anchor="b" bIns="45700" lIns="91425" rIns="91425" tIns="45700">
            <a:noAutofit/>
          </a:bodyPr>
          <a:lstStyle/>
          <a:p>
            <a:pPr indent="0" lvl="0" marL="0" marR="0" rtl="0" algn="ctr">
              <a:lnSpc>
                <a:spcPct val="90000"/>
              </a:lnSpc>
              <a:spcBef>
                <a:spcPts val="0"/>
              </a:spcBef>
              <a:buSzPct val="25000"/>
              <a:buNone/>
            </a:pPr>
            <a:br>
              <a:rPr b="0" i="0" lang="en-US" sz="5400" u="none" cap="none" strike="noStrike">
                <a:solidFill>
                  <a:srgbClr val="394D54"/>
                </a:solidFill>
                <a:latin typeface="Cabin"/>
                <a:ea typeface="Cabin"/>
                <a:cs typeface="Cabin"/>
                <a:sym typeface="Cabin"/>
              </a:rPr>
            </a:br>
            <a:br>
              <a:rPr b="0" i="0" lang="en-US" sz="5400" u="none" cap="none" strike="noStrike">
                <a:solidFill>
                  <a:srgbClr val="394D54"/>
                </a:solidFill>
                <a:latin typeface="Cabin"/>
                <a:ea typeface="Cabin"/>
                <a:cs typeface="Cabin"/>
                <a:sym typeface="Cabin"/>
              </a:rPr>
            </a:br>
            <a:br>
              <a:rPr b="0" i="0" lang="en-US" sz="5400" u="none" cap="none" strike="noStrike">
                <a:solidFill>
                  <a:srgbClr val="394D54"/>
                </a:solidFill>
                <a:latin typeface="Cabin"/>
                <a:ea typeface="Cabin"/>
                <a:cs typeface="Cabin"/>
                <a:sym typeface="Cabin"/>
              </a:rPr>
            </a:br>
            <a:br>
              <a:rPr b="1" i="0" lang="en-US" sz="3959" u="none" cap="none" strike="noStrike">
                <a:solidFill>
                  <a:srgbClr val="394D54"/>
                </a:solidFill>
                <a:latin typeface="Cabin"/>
                <a:ea typeface="Cabin"/>
                <a:cs typeface="Cabin"/>
                <a:sym typeface="Cabin"/>
              </a:rPr>
            </a:br>
            <a:br>
              <a:rPr b="1" i="0" lang="en-US" sz="1800" u="none" cap="none" strike="noStrike">
                <a:solidFill>
                  <a:srgbClr val="394D54"/>
                </a:solidFill>
                <a:latin typeface="Cabin"/>
                <a:ea typeface="Cabin"/>
                <a:cs typeface="Cabin"/>
                <a:sym typeface="Cabin"/>
              </a:rPr>
            </a:br>
            <a:br>
              <a:rPr b="1" i="0" lang="en-US" sz="5400" u="none" cap="none" strike="noStrike">
                <a:solidFill>
                  <a:srgbClr val="394D54"/>
                </a:solidFill>
                <a:latin typeface="Cabin"/>
                <a:ea typeface="Cabin"/>
                <a:cs typeface="Cabin"/>
                <a:sym typeface="Cabin"/>
              </a:rPr>
            </a:br>
          </a:p>
        </p:txBody>
      </p:sp>
      <p:pic>
        <p:nvPicPr>
          <p:cNvPr id="71" name="Shape 71"/>
          <p:cNvPicPr preferRelativeResize="0"/>
          <p:nvPr/>
        </p:nvPicPr>
        <p:blipFill rotWithShape="1">
          <a:blip r:embed="rId3">
            <a:alphaModFix/>
          </a:blip>
          <a:srcRect b="0" l="0" r="0" t="0"/>
          <a:stretch/>
        </p:blipFill>
        <p:spPr>
          <a:xfrm>
            <a:off x="3564180" y="204595"/>
            <a:ext cx="4711800" cy="3646800"/>
          </a:xfrm>
          <a:prstGeom prst="rect">
            <a:avLst/>
          </a:prstGeom>
          <a:noFill/>
          <a:ln>
            <a:noFill/>
          </a:ln>
        </p:spPr>
      </p:pic>
      <p:sp>
        <p:nvSpPr>
          <p:cNvPr id="72" name="Shape 72"/>
          <p:cNvSpPr txBox="1"/>
          <p:nvPr>
            <p:ph type="ctrTitle"/>
          </p:nvPr>
        </p:nvSpPr>
        <p:spPr>
          <a:xfrm>
            <a:off x="520700" y="4025900"/>
            <a:ext cx="10962900" cy="1244700"/>
          </a:xfrm>
          <a:prstGeom prst="rect">
            <a:avLst/>
          </a:prstGeom>
        </p:spPr>
        <p:txBody>
          <a:bodyPr anchorCtr="0" anchor="b" bIns="121900" lIns="121900" rIns="121900" tIns="121900">
            <a:noAutofit/>
          </a:bodyPr>
          <a:lstStyle/>
          <a:p>
            <a:pPr lvl="0">
              <a:spcBef>
                <a:spcPts val="0"/>
              </a:spcBef>
              <a:buNone/>
            </a:pPr>
            <a:r>
              <a:rPr lang="en-US"/>
              <a:t>Docker fundamentals</a:t>
            </a:r>
          </a:p>
        </p:txBody>
      </p:sp>
      <p:sp>
        <p:nvSpPr>
          <p:cNvPr id="73" name="Shape 73"/>
          <p:cNvSpPr txBox="1"/>
          <p:nvPr>
            <p:ph idx="1" type="subTitle"/>
          </p:nvPr>
        </p:nvSpPr>
        <p:spPr>
          <a:xfrm>
            <a:off x="520700" y="3718840"/>
            <a:ext cx="10962900" cy="577200"/>
          </a:xfrm>
          <a:prstGeom prst="rect">
            <a:avLst/>
          </a:prstGeom>
        </p:spPr>
        <p:txBody>
          <a:bodyPr anchorCtr="0" anchor="t" bIns="121900" lIns="121900" rIns="121900" tIns="121900">
            <a:noAutofit/>
          </a:bodyPr>
          <a:lstStyle/>
          <a:p>
            <a:pPr lvl="0">
              <a:spcBef>
                <a:spcPts val="0"/>
              </a:spcBef>
              <a:buNone/>
            </a:pPr>
            <a:r>
              <a:t/>
            </a:r>
            <a:endParaRP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4" name="Shape 384"/>
        <p:cNvGrpSpPr/>
        <p:nvPr/>
      </p:nvGrpSpPr>
      <p:grpSpPr>
        <a:xfrm>
          <a:off x="0" y="0"/>
          <a:ext cx="0" cy="0"/>
          <a:chOff x="0" y="0"/>
          <a:chExt cx="0" cy="0"/>
        </a:xfrm>
      </p:grpSpPr>
      <p:sp>
        <p:nvSpPr>
          <p:cNvPr id="385" name="Shape 385"/>
          <p:cNvSpPr txBox="1"/>
          <p:nvPr/>
        </p:nvSpPr>
        <p:spPr>
          <a:xfrm>
            <a:off x="838079" y="139319"/>
            <a:ext cx="10515239" cy="667080"/>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None/>
            </a:pPr>
            <a:r>
              <a:t/>
            </a:r>
            <a:endParaRPr b="0" i="0" sz="1400" u="none" cap="none" strike="noStrike">
              <a:solidFill>
                <a:srgbClr val="000000"/>
              </a:solidFill>
              <a:latin typeface="Arial"/>
              <a:ea typeface="Arial"/>
              <a:cs typeface="Arial"/>
              <a:sym typeface="Arial"/>
            </a:endParaRPr>
          </a:p>
        </p:txBody>
      </p:sp>
      <p:sp>
        <p:nvSpPr>
          <p:cNvPr id="386" name="Shape 386"/>
          <p:cNvSpPr txBox="1"/>
          <p:nvPr/>
        </p:nvSpPr>
        <p:spPr>
          <a:xfrm>
            <a:off x="838079" y="1322640"/>
            <a:ext cx="11103120" cy="4908599"/>
          </a:xfrm>
          <a:prstGeom prst="rect">
            <a:avLst/>
          </a:prstGeom>
          <a:noFill/>
          <a:ln>
            <a:noFill/>
          </a:ln>
        </p:spPr>
        <p:txBody>
          <a:bodyPr anchorCtr="0" anchor="t" bIns="45700" lIns="91425" rIns="91425" tIns="45700">
            <a:noAutofit/>
          </a:bodyPr>
          <a:lstStyle/>
          <a:p>
            <a:pPr indent="-341280" lvl="0" marL="341280" marR="0" rtl="0" algn="l">
              <a:lnSpc>
                <a:spcPct val="80000"/>
              </a:lnSpc>
              <a:spcBef>
                <a:spcPts val="0"/>
              </a:spcBef>
              <a:buClr>
                <a:srgbClr val="394D54"/>
              </a:buClr>
              <a:buSzPct val="100000"/>
              <a:buFont typeface="Arial"/>
              <a:buChar char="•"/>
            </a:pPr>
            <a:r>
              <a:rPr b="0" i="0" lang="en-US" sz="2800" u="none" cap="none" strike="noStrike">
                <a:solidFill>
                  <a:srgbClr val="394D54"/>
                </a:solidFill>
                <a:latin typeface="Cabin"/>
                <a:ea typeface="Cabin"/>
                <a:cs typeface="Cabin"/>
                <a:sym typeface="Cabin"/>
              </a:rPr>
              <a:t>Build once…(finally) run anywhere*</a:t>
            </a:r>
          </a:p>
          <a:p>
            <a:pPr indent="-341280" lvl="1" marL="798480" marR="0" rtl="0" algn="l">
              <a:lnSpc>
                <a:spcPct val="80000"/>
              </a:lnSpc>
              <a:spcBef>
                <a:spcPts val="0"/>
              </a:spcBef>
              <a:buClr>
                <a:srgbClr val="253232"/>
              </a:buClr>
              <a:buSzPct val="100000"/>
              <a:buFont typeface="Arial"/>
              <a:buChar char="•"/>
            </a:pPr>
            <a:r>
              <a:rPr b="0" i="0" lang="en-US" sz="2000" u="none" cap="none" strike="noStrike">
                <a:solidFill>
                  <a:srgbClr val="253232"/>
                </a:solidFill>
                <a:latin typeface="Cabin"/>
                <a:ea typeface="Cabin"/>
                <a:cs typeface="Cabin"/>
                <a:sym typeface="Cabin"/>
              </a:rPr>
              <a:t>A clean, safe, hygienic and portable runtime environment for your app.</a:t>
            </a:r>
          </a:p>
          <a:p>
            <a:pPr indent="-341280" lvl="1" marL="798480" marR="0" rtl="0" algn="l">
              <a:lnSpc>
                <a:spcPct val="80000"/>
              </a:lnSpc>
              <a:spcBef>
                <a:spcPts val="0"/>
              </a:spcBef>
              <a:buClr>
                <a:srgbClr val="253232"/>
              </a:buClr>
              <a:buSzPct val="100000"/>
              <a:buFont typeface="Arial"/>
              <a:buChar char="•"/>
            </a:pPr>
            <a:r>
              <a:rPr b="0" i="0" lang="en-US" sz="2000" u="none" cap="none" strike="noStrike">
                <a:solidFill>
                  <a:srgbClr val="253232"/>
                </a:solidFill>
                <a:latin typeface="Cabin"/>
                <a:ea typeface="Cabin"/>
                <a:cs typeface="Cabin"/>
                <a:sym typeface="Cabin"/>
              </a:rPr>
              <a:t>No worries about missing dependencies, packages and other pain points during subsequent deployments.</a:t>
            </a:r>
          </a:p>
          <a:p>
            <a:pPr indent="-341280" lvl="1" marL="798480" marR="0" rtl="0" algn="l">
              <a:lnSpc>
                <a:spcPct val="80000"/>
              </a:lnSpc>
              <a:spcBef>
                <a:spcPts val="0"/>
              </a:spcBef>
              <a:buClr>
                <a:srgbClr val="253232"/>
              </a:buClr>
              <a:buSzPct val="100000"/>
              <a:buFont typeface="Arial"/>
              <a:buChar char="•"/>
            </a:pPr>
            <a:r>
              <a:rPr b="0" i="0" lang="en-US" sz="2000" u="none" cap="none" strike="noStrike">
                <a:solidFill>
                  <a:srgbClr val="253232"/>
                </a:solidFill>
                <a:latin typeface="Cabin"/>
                <a:ea typeface="Cabin"/>
                <a:cs typeface="Cabin"/>
                <a:sym typeface="Cabin"/>
              </a:rPr>
              <a:t>Run each app in its own isolated container,  so you can run various versions of libraries and other dependencies for each app without worrying</a:t>
            </a:r>
          </a:p>
          <a:p>
            <a:pPr indent="-341280" lvl="1" marL="798480" marR="0" rtl="0" algn="l">
              <a:lnSpc>
                <a:spcPct val="80000"/>
              </a:lnSpc>
              <a:spcBef>
                <a:spcPts val="0"/>
              </a:spcBef>
              <a:buClr>
                <a:srgbClr val="253232"/>
              </a:buClr>
              <a:buSzPct val="100000"/>
              <a:buFont typeface="Arial"/>
              <a:buChar char="•"/>
            </a:pPr>
            <a:r>
              <a:rPr b="0" i="0" lang="en-US" sz="2000" u="none" cap="none" strike="noStrike">
                <a:solidFill>
                  <a:srgbClr val="253232"/>
                </a:solidFill>
                <a:latin typeface="Cabin"/>
                <a:ea typeface="Cabin"/>
                <a:cs typeface="Cabin"/>
                <a:sym typeface="Cabin"/>
              </a:rPr>
              <a:t>Automate testing, integration, packaging…anything you can script </a:t>
            </a:r>
          </a:p>
          <a:p>
            <a:pPr indent="-341280" lvl="1" marL="798480" marR="0" rtl="0" algn="l">
              <a:lnSpc>
                <a:spcPct val="80000"/>
              </a:lnSpc>
              <a:spcBef>
                <a:spcPts val="0"/>
              </a:spcBef>
              <a:buClr>
                <a:srgbClr val="253232"/>
              </a:buClr>
              <a:buSzPct val="100000"/>
              <a:buFont typeface="Arial"/>
              <a:buChar char="•"/>
            </a:pPr>
            <a:r>
              <a:rPr b="0" i="0" lang="en-US" sz="2000" u="none" cap="none" strike="noStrike">
                <a:solidFill>
                  <a:srgbClr val="253232"/>
                </a:solidFill>
                <a:latin typeface="Cabin"/>
                <a:ea typeface="Cabin"/>
                <a:cs typeface="Cabin"/>
                <a:sym typeface="Cabin"/>
              </a:rPr>
              <a:t>Reduce/eliminate concerns about compatibility on different platforms, either your own or your customers. </a:t>
            </a:r>
          </a:p>
          <a:p>
            <a:pPr indent="-341280" lvl="1" marL="798480" marR="0" rtl="0" algn="l">
              <a:lnSpc>
                <a:spcPct val="80000"/>
              </a:lnSpc>
              <a:spcBef>
                <a:spcPts val="0"/>
              </a:spcBef>
              <a:buClr>
                <a:srgbClr val="253232"/>
              </a:buClr>
              <a:buSzPct val="100000"/>
              <a:buFont typeface="Arial"/>
              <a:buChar char="•"/>
            </a:pPr>
            <a:r>
              <a:rPr b="0" i="0" lang="en-US" sz="2000" u="none" cap="none" strike="noStrike">
                <a:solidFill>
                  <a:srgbClr val="253232"/>
                </a:solidFill>
                <a:latin typeface="Cabin"/>
                <a:ea typeface="Cabin"/>
                <a:cs typeface="Cabin"/>
                <a:sym typeface="Cabin"/>
              </a:rPr>
              <a:t>Cheap, zero-penalty containers to deploy services? A VM without the overhead of a VM? Instant replay and reset of image snapshots? That’s the power of Docker</a:t>
            </a:r>
          </a:p>
          <a:p>
            <a:pPr indent="0" lvl="0" marL="0" marR="0" rtl="0" algn="l">
              <a:spcBef>
                <a:spcPts val="0"/>
              </a:spcBef>
              <a:buNone/>
            </a:pPr>
            <a:r>
              <a:t/>
            </a:r>
            <a:endParaRPr b="0" sz="1400" strike="noStrike">
              <a:solidFill>
                <a:srgbClr val="000000"/>
              </a:solidFill>
              <a:latin typeface="Arial"/>
              <a:ea typeface="Arial"/>
              <a:cs typeface="Arial"/>
              <a:sym typeface="Arial"/>
            </a:endParaRPr>
          </a:p>
          <a:p>
            <a:pPr indent="0" lvl="0" marL="0" marR="0" rtl="0" algn="l">
              <a:spcBef>
                <a:spcPts val="0"/>
              </a:spcBef>
              <a:buNone/>
            </a:pPr>
            <a:r>
              <a:t/>
            </a:r>
            <a:endParaRPr b="0" sz="1400" strike="noStrike">
              <a:solidFill>
                <a:srgbClr val="000000"/>
              </a:solidFill>
              <a:latin typeface="Arial"/>
              <a:ea typeface="Arial"/>
              <a:cs typeface="Arial"/>
              <a:sym typeface="Arial"/>
            </a:endParaRPr>
          </a:p>
          <a:p>
            <a:pPr indent="0" lvl="0" marL="0" marR="0" rtl="0" algn="l">
              <a:spcBef>
                <a:spcPts val="0"/>
              </a:spcBef>
              <a:buNone/>
            </a:pPr>
            <a:r>
              <a:t/>
            </a:r>
            <a:endParaRPr b="0" sz="1400" strike="noStrike">
              <a:solidFill>
                <a:srgbClr val="000000"/>
              </a:solidFill>
              <a:latin typeface="Arial"/>
              <a:ea typeface="Arial"/>
              <a:cs typeface="Arial"/>
              <a:sym typeface="Arial"/>
            </a:endParaRPr>
          </a:p>
          <a:p>
            <a:pPr indent="0" lvl="0" marL="0" marR="0" rtl="0" algn="l">
              <a:spcBef>
                <a:spcPts val="0"/>
              </a:spcBef>
              <a:buNone/>
            </a:pPr>
            <a:r>
              <a:t/>
            </a:r>
            <a:endParaRPr b="0" sz="1400" strike="noStrike">
              <a:solidFill>
                <a:srgbClr val="000000"/>
              </a:solidFill>
              <a:latin typeface="Arial"/>
              <a:ea typeface="Arial"/>
              <a:cs typeface="Arial"/>
              <a:sym typeface="Arial"/>
            </a:endParaRPr>
          </a:p>
          <a:p>
            <a:pPr indent="0" lvl="0" marL="0" marR="0" rtl="0" algn="l">
              <a:spcBef>
                <a:spcPts val="0"/>
              </a:spcBef>
              <a:buNone/>
            </a:pPr>
            <a:r>
              <a:t/>
            </a:r>
            <a:endParaRPr b="0" sz="1400" strike="noStrike">
              <a:solidFill>
                <a:srgbClr val="000000"/>
              </a:solidFill>
              <a:latin typeface="Arial"/>
              <a:ea typeface="Arial"/>
              <a:cs typeface="Arial"/>
              <a:sym typeface="Arial"/>
            </a:endParaRPr>
          </a:p>
        </p:txBody>
      </p:sp>
      <p:sp>
        <p:nvSpPr>
          <p:cNvPr id="387" name="Shape 387"/>
          <p:cNvSpPr txBox="1"/>
          <p:nvPr>
            <p:ph type="title"/>
          </p:nvPr>
        </p:nvSpPr>
        <p:spPr>
          <a:xfrm>
            <a:off x="131000" y="21800"/>
            <a:ext cx="11768700" cy="803700"/>
          </a:xfrm>
          <a:prstGeom prst="rect">
            <a:avLst/>
          </a:prstGeom>
        </p:spPr>
        <p:txBody>
          <a:bodyPr anchorCtr="0" anchor="ctr" bIns="121900" lIns="121900" rIns="121900" tIns="121900">
            <a:noAutofit/>
          </a:bodyPr>
          <a:lstStyle/>
          <a:p>
            <a:pPr lvl="0">
              <a:spcBef>
                <a:spcPts val="0"/>
              </a:spcBef>
              <a:buNone/>
            </a:pPr>
            <a:r>
              <a:rPr lang="en-US"/>
              <a:t>Why Developers Care</a:t>
            </a:r>
          </a:p>
        </p:txBody>
      </p:sp>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1" name="Shape 391"/>
        <p:cNvGrpSpPr/>
        <p:nvPr/>
      </p:nvGrpSpPr>
      <p:grpSpPr>
        <a:xfrm>
          <a:off x="0" y="0"/>
          <a:ext cx="0" cy="0"/>
          <a:chOff x="0" y="0"/>
          <a:chExt cx="0" cy="0"/>
        </a:xfrm>
      </p:grpSpPr>
      <p:sp>
        <p:nvSpPr>
          <p:cNvPr id="392" name="Shape 392"/>
          <p:cNvSpPr txBox="1"/>
          <p:nvPr/>
        </p:nvSpPr>
        <p:spPr>
          <a:xfrm>
            <a:off x="838079" y="139319"/>
            <a:ext cx="10515239" cy="667080"/>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None/>
            </a:pPr>
            <a:r>
              <a:t/>
            </a:r>
            <a:endParaRPr b="0" sz="1400" strike="noStrike">
              <a:solidFill>
                <a:srgbClr val="000000"/>
              </a:solidFill>
              <a:latin typeface="Arial"/>
              <a:ea typeface="Arial"/>
              <a:cs typeface="Arial"/>
              <a:sym typeface="Arial"/>
            </a:endParaRPr>
          </a:p>
        </p:txBody>
      </p:sp>
      <p:sp>
        <p:nvSpPr>
          <p:cNvPr id="393" name="Shape 393"/>
          <p:cNvSpPr txBox="1"/>
          <p:nvPr/>
        </p:nvSpPr>
        <p:spPr>
          <a:xfrm>
            <a:off x="838079" y="1322640"/>
            <a:ext cx="11103120" cy="4908599"/>
          </a:xfrm>
          <a:prstGeom prst="rect">
            <a:avLst/>
          </a:prstGeom>
          <a:noFill/>
          <a:ln>
            <a:noFill/>
          </a:ln>
        </p:spPr>
        <p:txBody>
          <a:bodyPr anchorCtr="0" anchor="t" bIns="45700" lIns="91425" rIns="91425" tIns="45700">
            <a:noAutofit/>
          </a:bodyPr>
          <a:lstStyle/>
          <a:p>
            <a:pPr indent="-228600" lvl="0" marL="228600" marR="0" rtl="0" algn="l">
              <a:lnSpc>
                <a:spcPct val="90000"/>
              </a:lnSpc>
              <a:spcBef>
                <a:spcPts val="0"/>
              </a:spcBef>
              <a:buClr>
                <a:srgbClr val="394D54"/>
              </a:buClr>
              <a:buSzPct val="100000"/>
              <a:buFont typeface="Arial"/>
              <a:buChar char="•"/>
            </a:pPr>
            <a:r>
              <a:rPr b="0" lang="en-US" sz="2800" strike="noStrike">
                <a:solidFill>
                  <a:srgbClr val="394D54"/>
                </a:solidFill>
                <a:latin typeface="Cabin"/>
                <a:ea typeface="Cabin"/>
                <a:cs typeface="Cabin"/>
                <a:sym typeface="Cabin"/>
              </a:rPr>
              <a:t>Configure once…run anything</a:t>
            </a:r>
          </a:p>
          <a:p>
            <a:pPr indent="-228600" lvl="1" marL="685800" marR="0" rtl="0" algn="l">
              <a:lnSpc>
                <a:spcPct val="90000"/>
              </a:lnSpc>
              <a:spcBef>
                <a:spcPts val="0"/>
              </a:spcBef>
              <a:buClr>
                <a:srgbClr val="253232"/>
              </a:buClr>
              <a:buSzPct val="100000"/>
              <a:buFont typeface="Arial"/>
              <a:buChar char="•"/>
            </a:pPr>
            <a:r>
              <a:rPr b="0" i="0" lang="en-US" sz="2000" u="none" cap="none" strike="noStrike">
                <a:solidFill>
                  <a:srgbClr val="253232"/>
                </a:solidFill>
                <a:latin typeface="Cabin"/>
                <a:ea typeface="Cabin"/>
                <a:cs typeface="Cabin"/>
                <a:sym typeface="Cabin"/>
              </a:rPr>
              <a:t>Make the entire lifecycle more efficient, consistent, and repeatable</a:t>
            </a:r>
          </a:p>
          <a:p>
            <a:pPr indent="-228600" lvl="1" marL="685800" marR="0" rtl="0" algn="l">
              <a:lnSpc>
                <a:spcPct val="90000"/>
              </a:lnSpc>
              <a:spcBef>
                <a:spcPts val="0"/>
              </a:spcBef>
              <a:buClr>
                <a:srgbClr val="253232"/>
              </a:buClr>
              <a:buSzPct val="100000"/>
              <a:buFont typeface="Arial"/>
              <a:buChar char="•"/>
            </a:pPr>
            <a:r>
              <a:rPr b="0" i="0" lang="en-US" sz="2000" u="none" cap="none" strike="noStrike">
                <a:solidFill>
                  <a:srgbClr val="253232"/>
                </a:solidFill>
                <a:latin typeface="Cabin"/>
                <a:ea typeface="Cabin"/>
                <a:cs typeface="Cabin"/>
                <a:sym typeface="Cabin"/>
              </a:rPr>
              <a:t>Increase the quality of code produced by developers. </a:t>
            </a:r>
          </a:p>
          <a:p>
            <a:pPr indent="-228600" lvl="1" marL="685800" marR="0" rtl="0" algn="l">
              <a:lnSpc>
                <a:spcPct val="90000"/>
              </a:lnSpc>
              <a:spcBef>
                <a:spcPts val="0"/>
              </a:spcBef>
              <a:buClr>
                <a:srgbClr val="253232"/>
              </a:buClr>
              <a:buSzPct val="100000"/>
              <a:buFont typeface="Arial"/>
              <a:buChar char="•"/>
            </a:pPr>
            <a:r>
              <a:rPr b="0" i="0" lang="en-US" sz="2000" u="none" cap="none" strike="noStrike">
                <a:solidFill>
                  <a:srgbClr val="253232"/>
                </a:solidFill>
                <a:latin typeface="Cabin"/>
                <a:ea typeface="Cabin"/>
                <a:cs typeface="Cabin"/>
                <a:sym typeface="Cabin"/>
              </a:rPr>
              <a:t>Eliminate inconsistencies between development, test, production, and customer environments</a:t>
            </a:r>
          </a:p>
          <a:p>
            <a:pPr indent="-228600" lvl="1" marL="685800" marR="0" rtl="0" algn="l">
              <a:lnSpc>
                <a:spcPct val="90000"/>
              </a:lnSpc>
              <a:spcBef>
                <a:spcPts val="0"/>
              </a:spcBef>
              <a:buClr>
                <a:srgbClr val="253232"/>
              </a:buClr>
              <a:buSzPct val="100000"/>
              <a:buFont typeface="Arial"/>
              <a:buChar char="•"/>
            </a:pPr>
            <a:r>
              <a:rPr b="0" i="0" lang="en-US" sz="2000" u="none" cap="none" strike="noStrike">
                <a:solidFill>
                  <a:srgbClr val="253232"/>
                </a:solidFill>
                <a:latin typeface="Cabin"/>
                <a:ea typeface="Cabin"/>
                <a:cs typeface="Cabin"/>
                <a:sym typeface="Cabin"/>
              </a:rPr>
              <a:t>Support segregation of duties</a:t>
            </a:r>
          </a:p>
          <a:p>
            <a:pPr indent="-228600" lvl="1" marL="685800" marR="0" rtl="0" algn="l">
              <a:lnSpc>
                <a:spcPct val="90000"/>
              </a:lnSpc>
              <a:spcBef>
                <a:spcPts val="0"/>
              </a:spcBef>
              <a:buClr>
                <a:srgbClr val="253232"/>
              </a:buClr>
              <a:buSzPct val="100000"/>
              <a:buFont typeface="Arial"/>
              <a:buChar char="•"/>
            </a:pPr>
            <a:r>
              <a:rPr b="0" i="0" lang="en-US" sz="2000" u="none" cap="none" strike="noStrike">
                <a:solidFill>
                  <a:srgbClr val="253232"/>
                </a:solidFill>
                <a:latin typeface="Cabin"/>
                <a:ea typeface="Cabin"/>
                <a:cs typeface="Cabin"/>
                <a:sym typeface="Cabin"/>
              </a:rPr>
              <a:t>Significantly improves the speed and reliability of continuous deployment and continuous integration systems</a:t>
            </a:r>
          </a:p>
          <a:p>
            <a:pPr indent="-228600" lvl="1" marL="685800" marR="0" rtl="0" algn="l">
              <a:lnSpc>
                <a:spcPct val="90000"/>
              </a:lnSpc>
              <a:spcBef>
                <a:spcPts val="0"/>
              </a:spcBef>
              <a:buClr>
                <a:srgbClr val="253232"/>
              </a:buClr>
              <a:buSzPct val="100000"/>
              <a:buFont typeface="Arial"/>
              <a:buChar char="•"/>
            </a:pPr>
            <a:r>
              <a:rPr b="0" i="0" lang="en-US" sz="2000" u="none" cap="none" strike="noStrike">
                <a:solidFill>
                  <a:srgbClr val="253232"/>
                </a:solidFill>
                <a:latin typeface="Cabin"/>
                <a:ea typeface="Cabin"/>
                <a:cs typeface="Cabin"/>
                <a:sym typeface="Cabin"/>
              </a:rPr>
              <a:t>Because the containers are so lightweight, address significant performance, costs, deployment, and portability issues normally associated with VMs</a:t>
            </a:r>
          </a:p>
          <a:p>
            <a:pPr indent="0" lvl="0" marL="0" marR="0" rtl="0" algn="l">
              <a:spcBef>
                <a:spcPts val="0"/>
              </a:spcBef>
              <a:buNone/>
            </a:pPr>
            <a:r>
              <a:t/>
            </a:r>
            <a:endParaRPr b="0" sz="1400" strike="noStrike">
              <a:solidFill>
                <a:srgbClr val="000000"/>
              </a:solidFill>
              <a:latin typeface="Arial"/>
              <a:ea typeface="Arial"/>
              <a:cs typeface="Arial"/>
              <a:sym typeface="Arial"/>
            </a:endParaRPr>
          </a:p>
        </p:txBody>
      </p:sp>
      <p:sp>
        <p:nvSpPr>
          <p:cNvPr id="394" name="Shape 394"/>
          <p:cNvSpPr txBox="1"/>
          <p:nvPr>
            <p:ph type="title"/>
          </p:nvPr>
        </p:nvSpPr>
        <p:spPr>
          <a:xfrm>
            <a:off x="131000" y="21800"/>
            <a:ext cx="11768700" cy="803700"/>
          </a:xfrm>
          <a:prstGeom prst="rect">
            <a:avLst/>
          </a:prstGeom>
        </p:spPr>
        <p:txBody>
          <a:bodyPr anchorCtr="0" anchor="ctr" bIns="121900" lIns="121900" rIns="121900" tIns="121900">
            <a:noAutofit/>
          </a:bodyPr>
          <a:lstStyle/>
          <a:p>
            <a:pPr lvl="0">
              <a:spcBef>
                <a:spcPts val="0"/>
              </a:spcBef>
              <a:buNone/>
            </a:pPr>
            <a:r>
              <a:rPr lang="en-US"/>
              <a:t>Why Devops Cares?</a:t>
            </a:r>
          </a:p>
        </p:txBody>
      </p:sp>
    </p:spTree>
  </p:cSld>
  <p:clrMapOvr>
    <a:masterClrMapping/>
  </p:clrMapOvr>
  <p:transition spd="slow">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8" name="Shape 398"/>
        <p:cNvGrpSpPr/>
        <p:nvPr/>
      </p:nvGrpSpPr>
      <p:grpSpPr>
        <a:xfrm>
          <a:off x="0" y="0"/>
          <a:ext cx="0" cy="0"/>
          <a:chOff x="0" y="0"/>
          <a:chExt cx="0" cy="0"/>
        </a:xfrm>
      </p:grpSpPr>
      <p:sp>
        <p:nvSpPr>
          <p:cNvPr id="399" name="Shape 399"/>
          <p:cNvSpPr txBox="1"/>
          <p:nvPr/>
        </p:nvSpPr>
        <p:spPr>
          <a:xfrm>
            <a:off x="838079" y="139319"/>
            <a:ext cx="10515239" cy="667080"/>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None/>
            </a:pPr>
            <a:r>
              <a:t/>
            </a:r>
            <a:endParaRPr b="0" sz="1400" strike="noStrike">
              <a:solidFill>
                <a:srgbClr val="000000"/>
              </a:solidFill>
              <a:latin typeface="Arial"/>
              <a:ea typeface="Arial"/>
              <a:cs typeface="Arial"/>
              <a:sym typeface="Arial"/>
            </a:endParaRPr>
          </a:p>
        </p:txBody>
      </p:sp>
      <p:pic>
        <p:nvPicPr>
          <p:cNvPr id="400" name="Shape 400"/>
          <p:cNvPicPr preferRelativeResize="0"/>
          <p:nvPr/>
        </p:nvPicPr>
        <p:blipFill rotWithShape="1">
          <a:blip r:embed="rId3">
            <a:alphaModFix/>
          </a:blip>
          <a:srcRect b="0" l="0" r="0" t="0"/>
          <a:stretch/>
        </p:blipFill>
        <p:spPr>
          <a:xfrm>
            <a:off x="3551039" y="1829159"/>
            <a:ext cx="5943240" cy="4276440"/>
          </a:xfrm>
          <a:prstGeom prst="rect">
            <a:avLst/>
          </a:prstGeom>
          <a:noFill/>
          <a:ln>
            <a:noFill/>
          </a:ln>
        </p:spPr>
      </p:pic>
      <p:sp>
        <p:nvSpPr>
          <p:cNvPr id="401" name="Shape 401"/>
          <p:cNvSpPr txBox="1"/>
          <p:nvPr/>
        </p:nvSpPr>
        <p:spPr>
          <a:xfrm>
            <a:off x="233639" y="1440720"/>
            <a:ext cx="3317039" cy="2135159"/>
          </a:xfrm>
          <a:prstGeom prst="rect">
            <a:avLst/>
          </a:prstGeom>
          <a:solidFill>
            <a:srgbClr val="E1EFD8"/>
          </a:solidFill>
          <a:ln>
            <a:noFill/>
          </a:ln>
        </p:spPr>
        <p:txBody>
          <a:bodyPr anchorCtr="0" anchor="t" bIns="45700" lIns="91425" rIns="91425" tIns="45700">
            <a:noAutofit/>
          </a:bodyPr>
          <a:lstStyle/>
          <a:p>
            <a:pPr indent="-228600" lvl="0" marL="228600" marR="0" rtl="0" algn="l">
              <a:lnSpc>
                <a:spcPct val="90000"/>
              </a:lnSpc>
              <a:spcBef>
                <a:spcPts val="0"/>
              </a:spcBef>
              <a:buClr>
                <a:srgbClr val="394D54"/>
              </a:buClr>
              <a:buSzPct val="100000"/>
              <a:buFont typeface="Arial"/>
              <a:buChar char="•"/>
            </a:pPr>
            <a:r>
              <a:rPr b="0" lang="en-US" sz="1400" strike="noStrike">
                <a:solidFill>
                  <a:srgbClr val="394D54"/>
                </a:solidFill>
                <a:latin typeface="Cabin"/>
                <a:ea typeface="Cabin"/>
                <a:cs typeface="Cabin"/>
                <a:sym typeface="Cabin"/>
              </a:rPr>
              <a:t>Dan the Developer</a:t>
            </a:r>
          </a:p>
          <a:p>
            <a:pPr indent="-228600" lvl="1" marL="685800" marR="0" rtl="0" algn="l">
              <a:lnSpc>
                <a:spcPct val="90000"/>
              </a:lnSpc>
              <a:spcBef>
                <a:spcPts val="0"/>
              </a:spcBef>
              <a:buClr>
                <a:srgbClr val="253232"/>
              </a:buClr>
              <a:buSzPct val="100000"/>
              <a:buFont typeface="Arial"/>
              <a:buChar char="•"/>
            </a:pPr>
            <a:r>
              <a:rPr b="0" i="0" lang="en-US" sz="1200" u="none" cap="none" strike="noStrike">
                <a:solidFill>
                  <a:srgbClr val="253232"/>
                </a:solidFill>
                <a:latin typeface="Cabin"/>
                <a:ea typeface="Cabin"/>
                <a:cs typeface="Cabin"/>
                <a:sym typeface="Cabin"/>
              </a:rPr>
              <a:t>Worries about what’s “inside” the container</a:t>
            </a:r>
          </a:p>
          <a:p>
            <a:pPr indent="-228600" lvl="2" marL="1143000" marR="0" rtl="0" algn="l">
              <a:lnSpc>
                <a:spcPct val="90000"/>
              </a:lnSpc>
              <a:spcBef>
                <a:spcPts val="0"/>
              </a:spcBef>
              <a:buClr>
                <a:srgbClr val="253232"/>
              </a:buClr>
              <a:buSzPct val="100000"/>
              <a:buFont typeface="Arial"/>
              <a:buChar char="•"/>
            </a:pPr>
            <a:r>
              <a:rPr b="0" i="0" lang="en-US" sz="1100" u="none" cap="none" strike="noStrike">
                <a:solidFill>
                  <a:srgbClr val="253232"/>
                </a:solidFill>
                <a:latin typeface="Cabin"/>
                <a:ea typeface="Cabin"/>
                <a:cs typeface="Cabin"/>
                <a:sym typeface="Cabin"/>
              </a:rPr>
              <a:t>His code</a:t>
            </a:r>
          </a:p>
          <a:p>
            <a:pPr indent="-228600" lvl="2" marL="1143000" marR="0" rtl="0" algn="l">
              <a:lnSpc>
                <a:spcPct val="90000"/>
              </a:lnSpc>
              <a:spcBef>
                <a:spcPts val="0"/>
              </a:spcBef>
              <a:buClr>
                <a:srgbClr val="253232"/>
              </a:buClr>
              <a:buSzPct val="100000"/>
              <a:buFont typeface="Arial"/>
              <a:buChar char="•"/>
            </a:pPr>
            <a:r>
              <a:rPr b="0" i="0" lang="en-US" sz="1100" u="none" cap="none" strike="noStrike">
                <a:solidFill>
                  <a:srgbClr val="253232"/>
                </a:solidFill>
                <a:latin typeface="Cabin"/>
                <a:ea typeface="Cabin"/>
                <a:cs typeface="Cabin"/>
                <a:sym typeface="Cabin"/>
              </a:rPr>
              <a:t>His Libraries</a:t>
            </a:r>
          </a:p>
          <a:p>
            <a:pPr indent="-228600" lvl="2" marL="1143000" marR="0" rtl="0" algn="l">
              <a:lnSpc>
                <a:spcPct val="90000"/>
              </a:lnSpc>
              <a:spcBef>
                <a:spcPts val="0"/>
              </a:spcBef>
              <a:buClr>
                <a:srgbClr val="253232"/>
              </a:buClr>
              <a:buSzPct val="100000"/>
              <a:buFont typeface="Arial"/>
              <a:buChar char="•"/>
            </a:pPr>
            <a:r>
              <a:rPr b="0" i="0" lang="en-US" sz="1100" u="none" cap="none" strike="noStrike">
                <a:solidFill>
                  <a:srgbClr val="253232"/>
                </a:solidFill>
                <a:latin typeface="Cabin"/>
                <a:ea typeface="Cabin"/>
                <a:cs typeface="Cabin"/>
                <a:sym typeface="Cabin"/>
              </a:rPr>
              <a:t>His Package Manager</a:t>
            </a:r>
          </a:p>
          <a:p>
            <a:pPr indent="-228600" lvl="2" marL="1143000" marR="0" rtl="0" algn="l">
              <a:lnSpc>
                <a:spcPct val="90000"/>
              </a:lnSpc>
              <a:spcBef>
                <a:spcPts val="0"/>
              </a:spcBef>
              <a:buClr>
                <a:srgbClr val="253232"/>
              </a:buClr>
              <a:buSzPct val="100000"/>
              <a:buFont typeface="Arial"/>
              <a:buChar char="•"/>
            </a:pPr>
            <a:r>
              <a:rPr b="0" i="0" lang="en-US" sz="1100" u="none" cap="none" strike="noStrike">
                <a:solidFill>
                  <a:srgbClr val="253232"/>
                </a:solidFill>
                <a:latin typeface="Cabin"/>
                <a:ea typeface="Cabin"/>
                <a:cs typeface="Cabin"/>
                <a:sym typeface="Cabin"/>
              </a:rPr>
              <a:t>His Apps</a:t>
            </a:r>
          </a:p>
          <a:p>
            <a:pPr indent="-228600" lvl="2" marL="1143000" marR="0" rtl="0" algn="l">
              <a:lnSpc>
                <a:spcPct val="90000"/>
              </a:lnSpc>
              <a:spcBef>
                <a:spcPts val="0"/>
              </a:spcBef>
              <a:buClr>
                <a:srgbClr val="253232"/>
              </a:buClr>
              <a:buSzPct val="100000"/>
              <a:buFont typeface="Arial"/>
              <a:buChar char="•"/>
            </a:pPr>
            <a:r>
              <a:rPr b="0" i="0" lang="en-US" sz="1100" u="none" cap="none" strike="noStrike">
                <a:solidFill>
                  <a:srgbClr val="253232"/>
                </a:solidFill>
                <a:latin typeface="Cabin"/>
                <a:ea typeface="Cabin"/>
                <a:cs typeface="Cabin"/>
                <a:sym typeface="Cabin"/>
              </a:rPr>
              <a:t>His Data</a:t>
            </a:r>
          </a:p>
          <a:p>
            <a:pPr indent="-228600" lvl="1" marL="685800" marR="0" rtl="0" algn="l">
              <a:lnSpc>
                <a:spcPct val="90000"/>
              </a:lnSpc>
              <a:spcBef>
                <a:spcPts val="0"/>
              </a:spcBef>
              <a:buClr>
                <a:srgbClr val="253232"/>
              </a:buClr>
              <a:buSzPct val="100000"/>
              <a:buFont typeface="Arial"/>
              <a:buChar char="•"/>
            </a:pPr>
            <a:r>
              <a:rPr b="0" i="0" lang="en-US" sz="1200" u="none" cap="none" strike="noStrike">
                <a:solidFill>
                  <a:srgbClr val="253232"/>
                </a:solidFill>
                <a:latin typeface="Cabin"/>
                <a:ea typeface="Cabin"/>
                <a:cs typeface="Cabin"/>
                <a:sym typeface="Cabin"/>
              </a:rPr>
              <a:t>All Linux servers look the same</a:t>
            </a:r>
          </a:p>
        </p:txBody>
      </p:sp>
      <p:sp>
        <p:nvSpPr>
          <p:cNvPr id="402" name="Shape 402"/>
          <p:cNvSpPr/>
          <p:nvPr/>
        </p:nvSpPr>
        <p:spPr>
          <a:xfrm>
            <a:off x="3551039" y="2661840"/>
            <a:ext cx="1020600" cy="1096920"/>
          </a:xfrm>
          <a:custGeom>
            <a:pathLst>
              <a:path extrusionOk="0" h="120000" w="120000">
                <a:moveTo>
                  <a:pt x="0" y="0"/>
                </a:moveTo>
                <a:lnTo>
                  <a:pt x="120000" y="120000"/>
                </a:lnTo>
              </a:path>
            </a:pathLst>
          </a:custGeom>
          <a:noFill/>
          <a:ln cap="flat" cmpd="sng" w="9525">
            <a:solidFill>
              <a:srgbClr val="5B9BD5"/>
            </a:solidFill>
            <a:prstDash val="solid"/>
            <a:miter/>
            <a:headEnd len="med" w="med" type="none"/>
            <a:tailEnd len="lg" w="lg" type="triangle"/>
          </a:ln>
        </p:spPr>
      </p:sp>
      <p:sp>
        <p:nvSpPr>
          <p:cNvPr id="403" name="Shape 403"/>
          <p:cNvSpPr/>
          <p:nvPr/>
        </p:nvSpPr>
        <p:spPr>
          <a:xfrm>
            <a:off x="8483760" y="1552320"/>
            <a:ext cx="3317039" cy="1840680"/>
          </a:xfrm>
          <a:prstGeom prst="rect">
            <a:avLst/>
          </a:prstGeom>
          <a:solidFill>
            <a:srgbClr val="D8E2F3"/>
          </a:solidFill>
          <a:ln>
            <a:noFill/>
          </a:ln>
        </p:spPr>
        <p:txBody>
          <a:bodyPr anchorCtr="0" anchor="t" bIns="45700" lIns="91425" rIns="91425" tIns="45700">
            <a:noAutofit/>
          </a:bodyPr>
          <a:lstStyle/>
          <a:p>
            <a:pPr indent="-228600" lvl="0" marL="228600" marR="0" rtl="0" algn="l">
              <a:lnSpc>
                <a:spcPct val="70000"/>
              </a:lnSpc>
              <a:spcBef>
                <a:spcPts val="0"/>
              </a:spcBef>
              <a:buClr>
                <a:srgbClr val="394D54"/>
              </a:buClr>
              <a:buSzPct val="104720"/>
              <a:buFont typeface="Arial"/>
              <a:buChar char="•"/>
            </a:pPr>
            <a:r>
              <a:rPr b="0" lang="en-US" sz="1540" strike="noStrike">
                <a:solidFill>
                  <a:srgbClr val="394D54"/>
                </a:solidFill>
                <a:latin typeface="Cabin"/>
                <a:ea typeface="Cabin"/>
                <a:cs typeface="Cabin"/>
                <a:sym typeface="Cabin"/>
              </a:rPr>
              <a:t>Oscar the Ops Guy</a:t>
            </a:r>
          </a:p>
          <a:p>
            <a:pPr indent="-228600" lvl="1" marL="685800" marR="0" rtl="0" algn="l">
              <a:lnSpc>
                <a:spcPct val="70000"/>
              </a:lnSpc>
              <a:spcBef>
                <a:spcPts val="0"/>
              </a:spcBef>
              <a:buClr>
                <a:srgbClr val="253232"/>
              </a:buClr>
              <a:buSzPct val="102553"/>
              <a:buFont typeface="Arial"/>
              <a:buChar char="•"/>
            </a:pPr>
            <a:r>
              <a:rPr b="0" i="0" lang="en-US" sz="1320" u="none" cap="none" strike="noStrike">
                <a:solidFill>
                  <a:srgbClr val="253232"/>
                </a:solidFill>
                <a:latin typeface="Cabin"/>
                <a:ea typeface="Cabin"/>
                <a:cs typeface="Cabin"/>
                <a:sym typeface="Cabin"/>
              </a:rPr>
              <a:t>Worries about what’s “outside” the container</a:t>
            </a:r>
          </a:p>
          <a:p>
            <a:pPr indent="-228600" lvl="2" marL="1143000" marR="0" rtl="0" algn="l">
              <a:lnSpc>
                <a:spcPct val="70000"/>
              </a:lnSpc>
              <a:spcBef>
                <a:spcPts val="0"/>
              </a:spcBef>
              <a:buClr>
                <a:srgbClr val="253232"/>
              </a:buClr>
              <a:buSzPct val="100000"/>
              <a:buFont typeface="Arial"/>
              <a:buChar char="•"/>
            </a:pPr>
            <a:r>
              <a:rPr b="0" i="0" lang="en-US" sz="1100" u="none" cap="none" strike="noStrike">
                <a:solidFill>
                  <a:srgbClr val="253232"/>
                </a:solidFill>
                <a:latin typeface="Cabin"/>
                <a:ea typeface="Cabin"/>
                <a:cs typeface="Cabin"/>
                <a:sym typeface="Cabin"/>
              </a:rPr>
              <a:t>Logging</a:t>
            </a:r>
          </a:p>
          <a:p>
            <a:pPr indent="-228600" lvl="2" marL="1143000" marR="0" rtl="0" algn="l">
              <a:lnSpc>
                <a:spcPct val="70000"/>
              </a:lnSpc>
              <a:spcBef>
                <a:spcPts val="0"/>
              </a:spcBef>
              <a:buClr>
                <a:srgbClr val="253232"/>
              </a:buClr>
              <a:buSzPct val="100000"/>
              <a:buFont typeface="Arial"/>
              <a:buChar char="•"/>
            </a:pPr>
            <a:r>
              <a:rPr b="0" i="0" lang="en-US" sz="1100" u="none" cap="none" strike="noStrike">
                <a:solidFill>
                  <a:srgbClr val="253232"/>
                </a:solidFill>
                <a:latin typeface="Cabin"/>
                <a:ea typeface="Cabin"/>
                <a:cs typeface="Cabin"/>
                <a:sym typeface="Cabin"/>
              </a:rPr>
              <a:t>Remote access</a:t>
            </a:r>
          </a:p>
          <a:p>
            <a:pPr indent="-228600" lvl="2" marL="1143000" marR="0" rtl="0" algn="l">
              <a:lnSpc>
                <a:spcPct val="70000"/>
              </a:lnSpc>
              <a:spcBef>
                <a:spcPts val="0"/>
              </a:spcBef>
              <a:buClr>
                <a:srgbClr val="253232"/>
              </a:buClr>
              <a:buSzPct val="100000"/>
              <a:buFont typeface="Arial"/>
              <a:buChar char="•"/>
            </a:pPr>
            <a:r>
              <a:rPr b="0" i="0" lang="en-US" sz="1100" u="none" cap="none" strike="noStrike">
                <a:solidFill>
                  <a:srgbClr val="253232"/>
                </a:solidFill>
                <a:latin typeface="Cabin"/>
                <a:ea typeface="Cabin"/>
                <a:cs typeface="Cabin"/>
                <a:sym typeface="Cabin"/>
              </a:rPr>
              <a:t>Monitoring</a:t>
            </a:r>
          </a:p>
          <a:p>
            <a:pPr indent="-228600" lvl="2" marL="1143000" marR="0" rtl="0" algn="l">
              <a:lnSpc>
                <a:spcPct val="70000"/>
              </a:lnSpc>
              <a:spcBef>
                <a:spcPts val="0"/>
              </a:spcBef>
              <a:buClr>
                <a:srgbClr val="253232"/>
              </a:buClr>
              <a:buSzPct val="100000"/>
              <a:buFont typeface="Arial"/>
              <a:buChar char="•"/>
            </a:pPr>
            <a:r>
              <a:rPr b="0" i="0" lang="en-US" sz="1100" u="none" cap="none" strike="noStrike">
                <a:solidFill>
                  <a:srgbClr val="253232"/>
                </a:solidFill>
                <a:latin typeface="Cabin"/>
                <a:ea typeface="Cabin"/>
                <a:cs typeface="Cabin"/>
                <a:sym typeface="Cabin"/>
              </a:rPr>
              <a:t>Network config</a:t>
            </a:r>
          </a:p>
          <a:p>
            <a:pPr indent="-228600" lvl="1" marL="685800" marR="0" rtl="0" algn="l">
              <a:lnSpc>
                <a:spcPct val="70000"/>
              </a:lnSpc>
              <a:spcBef>
                <a:spcPts val="0"/>
              </a:spcBef>
              <a:buClr>
                <a:srgbClr val="253232"/>
              </a:buClr>
              <a:buSzPct val="102553"/>
              <a:buFont typeface="Arial"/>
              <a:buChar char="•"/>
            </a:pPr>
            <a:r>
              <a:rPr b="0" i="0" lang="en-US" sz="1320" u="none" cap="none" strike="noStrike">
                <a:solidFill>
                  <a:srgbClr val="253232"/>
                </a:solidFill>
                <a:latin typeface="Cabin"/>
                <a:ea typeface="Cabin"/>
                <a:cs typeface="Cabin"/>
                <a:sym typeface="Cabin"/>
              </a:rPr>
              <a:t>All containers start, stop, copy, attach, migrate, etc. the same way</a:t>
            </a:r>
          </a:p>
        </p:txBody>
      </p:sp>
      <p:sp>
        <p:nvSpPr>
          <p:cNvPr id="404" name="Shape 404"/>
          <p:cNvSpPr/>
          <p:nvPr/>
        </p:nvSpPr>
        <p:spPr>
          <a:xfrm flipH="1">
            <a:off x="7553880" y="2324880"/>
            <a:ext cx="858240" cy="296280"/>
          </a:xfrm>
          <a:custGeom>
            <a:pathLst>
              <a:path extrusionOk="0" h="120000" w="120000">
                <a:moveTo>
                  <a:pt x="0" y="0"/>
                </a:moveTo>
                <a:lnTo>
                  <a:pt x="120000" y="120000"/>
                </a:lnTo>
              </a:path>
            </a:pathLst>
          </a:custGeom>
          <a:noFill/>
          <a:ln cap="flat" cmpd="sng" w="9525">
            <a:solidFill>
              <a:srgbClr val="5B9BD5"/>
            </a:solidFill>
            <a:prstDash val="solid"/>
            <a:miter/>
            <a:headEnd len="med" w="med" type="none"/>
            <a:tailEnd len="lg" w="lg" type="triangle"/>
          </a:ln>
        </p:spPr>
      </p:sp>
      <p:sp>
        <p:nvSpPr>
          <p:cNvPr id="405" name="Shape 405"/>
          <p:cNvSpPr txBox="1"/>
          <p:nvPr>
            <p:ph type="title"/>
          </p:nvPr>
        </p:nvSpPr>
        <p:spPr>
          <a:xfrm>
            <a:off x="131000" y="21800"/>
            <a:ext cx="11768700" cy="803700"/>
          </a:xfrm>
          <a:prstGeom prst="rect">
            <a:avLst/>
          </a:prstGeom>
        </p:spPr>
        <p:txBody>
          <a:bodyPr anchorCtr="0" anchor="ctr" bIns="121900" lIns="121900" rIns="121900" tIns="121900">
            <a:noAutofit/>
          </a:bodyPr>
          <a:lstStyle/>
          <a:p>
            <a:pPr lvl="0">
              <a:spcBef>
                <a:spcPts val="0"/>
              </a:spcBef>
              <a:buNone/>
            </a:pPr>
            <a:r>
              <a:rPr lang="en-US"/>
              <a:t>Why it works—separation of concerns</a:t>
            </a:r>
          </a:p>
        </p:txBody>
      </p:sp>
    </p:spTree>
  </p:cSld>
  <p:clrMapOvr>
    <a:masterClrMapping/>
  </p:clrMapOvr>
  <p:transition spd="slow">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9" name="Shape 409"/>
        <p:cNvGrpSpPr/>
        <p:nvPr/>
      </p:nvGrpSpPr>
      <p:grpSpPr>
        <a:xfrm>
          <a:off x="0" y="0"/>
          <a:ext cx="0" cy="0"/>
          <a:chOff x="0" y="0"/>
          <a:chExt cx="0" cy="0"/>
        </a:xfrm>
      </p:grpSpPr>
      <p:sp>
        <p:nvSpPr>
          <p:cNvPr id="410" name="Shape 410"/>
          <p:cNvSpPr txBox="1"/>
          <p:nvPr/>
        </p:nvSpPr>
        <p:spPr>
          <a:xfrm>
            <a:off x="838079" y="139319"/>
            <a:ext cx="10515239" cy="667080"/>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None/>
            </a:pPr>
            <a:r>
              <a:t/>
            </a:r>
            <a:endParaRPr b="0" sz="1400" strike="noStrike">
              <a:solidFill>
                <a:srgbClr val="000000"/>
              </a:solidFill>
              <a:latin typeface="Arial"/>
              <a:ea typeface="Arial"/>
              <a:cs typeface="Arial"/>
              <a:sym typeface="Arial"/>
            </a:endParaRPr>
          </a:p>
        </p:txBody>
      </p:sp>
      <p:sp>
        <p:nvSpPr>
          <p:cNvPr id="411" name="Shape 411"/>
          <p:cNvSpPr txBox="1"/>
          <p:nvPr/>
        </p:nvSpPr>
        <p:spPr>
          <a:xfrm>
            <a:off x="6822360" y="2141640"/>
            <a:ext cx="3784320" cy="2064240"/>
          </a:xfrm>
          <a:prstGeom prst="rect">
            <a:avLst/>
          </a:prstGeom>
          <a:noFill/>
          <a:ln>
            <a:noFill/>
          </a:ln>
        </p:spPr>
        <p:txBody>
          <a:bodyPr anchorCtr="0" anchor="t" bIns="45700" lIns="91425" rIns="91425" tIns="45700">
            <a:noAutofit/>
          </a:bodyPr>
          <a:lstStyle/>
          <a:p>
            <a:pPr indent="-228600" lvl="0" marL="228600" marR="0" rtl="0" algn="l">
              <a:lnSpc>
                <a:spcPct val="90000"/>
              </a:lnSpc>
              <a:spcBef>
                <a:spcPts val="0"/>
              </a:spcBef>
              <a:buClr>
                <a:srgbClr val="394D54"/>
              </a:buClr>
              <a:buSzPct val="100000"/>
              <a:buFont typeface="Arial"/>
              <a:buChar char="•"/>
            </a:pPr>
            <a:r>
              <a:rPr b="0" lang="en-US" sz="1500" strike="noStrike">
                <a:solidFill>
                  <a:srgbClr val="394D54"/>
                </a:solidFill>
                <a:latin typeface="Cabin"/>
                <a:ea typeface="Cabin"/>
                <a:cs typeface="Cabin"/>
                <a:sym typeface="Cabin"/>
              </a:rPr>
              <a:t>High Level—It’s a lightweight VM</a:t>
            </a:r>
          </a:p>
          <a:p>
            <a:pPr indent="-228600" lvl="1" marL="685800" marR="0" rtl="0" algn="l">
              <a:lnSpc>
                <a:spcPct val="90000"/>
              </a:lnSpc>
              <a:spcBef>
                <a:spcPts val="0"/>
              </a:spcBef>
              <a:buClr>
                <a:srgbClr val="253232"/>
              </a:buClr>
              <a:buSzPct val="100000"/>
              <a:buFont typeface="Arial"/>
              <a:buChar char="•"/>
            </a:pPr>
            <a:r>
              <a:rPr b="0" i="0" lang="en-US" sz="1400" u="none" cap="none" strike="noStrike">
                <a:solidFill>
                  <a:srgbClr val="253232"/>
                </a:solidFill>
                <a:latin typeface="Cabin"/>
                <a:ea typeface="Cabin"/>
                <a:cs typeface="Cabin"/>
                <a:sym typeface="Cabin"/>
              </a:rPr>
              <a:t>Own process space</a:t>
            </a:r>
          </a:p>
          <a:p>
            <a:pPr indent="-228600" lvl="1" marL="685800" marR="0" rtl="0" algn="l">
              <a:lnSpc>
                <a:spcPct val="90000"/>
              </a:lnSpc>
              <a:spcBef>
                <a:spcPts val="0"/>
              </a:spcBef>
              <a:buClr>
                <a:srgbClr val="253232"/>
              </a:buClr>
              <a:buSzPct val="100000"/>
              <a:buFont typeface="Arial"/>
              <a:buChar char="•"/>
            </a:pPr>
            <a:r>
              <a:rPr b="0" i="0" lang="en-US" sz="1400" u="none" cap="none" strike="noStrike">
                <a:solidFill>
                  <a:srgbClr val="253232"/>
                </a:solidFill>
                <a:latin typeface="Cabin"/>
                <a:ea typeface="Cabin"/>
                <a:cs typeface="Cabin"/>
                <a:sym typeface="Cabin"/>
              </a:rPr>
              <a:t>Own network interface</a:t>
            </a:r>
          </a:p>
          <a:p>
            <a:pPr indent="-228600" lvl="1" marL="685800" marR="0" rtl="0" algn="l">
              <a:lnSpc>
                <a:spcPct val="90000"/>
              </a:lnSpc>
              <a:spcBef>
                <a:spcPts val="0"/>
              </a:spcBef>
              <a:buClr>
                <a:srgbClr val="253232"/>
              </a:buClr>
              <a:buSzPct val="100000"/>
              <a:buFont typeface="Arial"/>
              <a:buChar char="•"/>
            </a:pPr>
            <a:r>
              <a:rPr b="0" i="0" lang="en-US" sz="1400" u="none" cap="none" strike="noStrike">
                <a:solidFill>
                  <a:srgbClr val="253232"/>
                </a:solidFill>
                <a:latin typeface="Cabin"/>
                <a:ea typeface="Cabin"/>
                <a:cs typeface="Cabin"/>
                <a:sym typeface="Cabin"/>
              </a:rPr>
              <a:t>Can run stuff as root</a:t>
            </a:r>
          </a:p>
          <a:p>
            <a:pPr indent="-228600" lvl="1" marL="685800" marR="0" rtl="0" algn="l">
              <a:lnSpc>
                <a:spcPct val="90000"/>
              </a:lnSpc>
              <a:spcBef>
                <a:spcPts val="0"/>
              </a:spcBef>
              <a:buClr>
                <a:srgbClr val="253232"/>
              </a:buClr>
              <a:buSzPct val="100000"/>
              <a:buFont typeface="Arial"/>
              <a:buChar char="•"/>
            </a:pPr>
            <a:r>
              <a:rPr b="0" i="0" lang="en-US" sz="1400" u="none" cap="none" strike="noStrike">
                <a:solidFill>
                  <a:srgbClr val="253232"/>
                </a:solidFill>
                <a:latin typeface="Cabin"/>
                <a:ea typeface="Cabin"/>
                <a:cs typeface="Cabin"/>
                <a:sym typeface="Cabin"/>
              </a:rPr>
              <a:t>Can have its own /sbin/init (different from host)</a:t>
            </a:r>
          </a:p>
          <a:p>
            <a:pPr indent="-228600" lvl="1" marL="685800" marR="0" rtl="0" algn="l">
              <a:lnSpc>
                <a:spcPct val="90000"/>
              </a:lnSpc>
              <a:spcBef>
                <a:spcPts val="0"/>
              </a:spcBef>
              <a:buClr>
                <a:srgbClr val="253232"/>
              </a:buClr>
              <a:buSzPct val="100000"/>
              <a:buFont typeface="Arial"/>
              <a:buChar char="•"/>
            </a:pPr>
            <a:r>
              <a:rPr b="0" i="0" lang="en-US" sz="1400" u="none" cap="none" strike="noStrike">
                <a:solidFill>
                  <a:srgbClr val="253232"/>
                </a:solidFill>
                <a:latin typeface="Cabin"/>
                <a:ea typeface="Cabin"/>
                <a:cs typeface="Cabin"/>
                <a:sym typeface="Cabin"/>
              </a:rPr>
              <a:t>&lt;&lt;machine container&gt;&gt;</a:t>
            </a:r>
          </a:p>
        </p:txBody>
      </p:sp>
      <p:sp>
        <p:nvSpPr>
          <p:cNvPr id="412" name="Shape 412"/>
          <p:cNvSpPr/>
          <p:nvPr/>
        </p:nvSpPr>
        <p:spPr>
          <a:xfrm>
            <a:off x="6822360" y="4376519"/>
            <a:ext cx="3784320" cy="2287800"/>
          </a:xfrm>
          <a:prstGeom prst="rect">
            <a:avLst/>
          </a:prstGeom>
          <a:noFill/>
          <a:ln>
            <a:noFill/>
          </a:ln>
        </p:spPr>
        <p:txBody>
          <a:bodyPr anchorCtr="0" anchor="t" bIns="45700" lIns="91425" rIns="91425" tIns="45700">
            <a:noAutofit/>
          </a:bodyPr>
          <a:lstStyle/>
          <a:p>
            <a:pPr indent="-228600" lvl="0" marL="228600" marR="0" rtl="0" algn="l">
              <a:lnSpc>
                <a:spcPct val="90000"/>
              </a:lnSpc>
              <a:spcBef>
                <a:spcPts val="0"/>
              </a:spcBef>
              <a:buClr>
                <a:srgbClr val="394D54"/>
              </a:buClr>
              <a:buSzPct val="100000"/>
              <a:buFont typeface="Arial"/>
              <a:buChar char="•"/>
            </a:pPr>
            <a:r>
              <a:rPr b="0" lang="en-US" sz="1500" strike="noStrike">
                <a:solidFill>
                  <a:srgbClr val="394D54"/>
                </a:solidFill>
                <a:latin typeface="Cabin"/>
                <a:ea typeface="Cabin"/>
                <a:cs typeface="Cabin"/>
                <a:sym typeface="Cabin"/>
              </a:rPr>
              <a:t>Low Level—It’s  chroot on steroids</a:t>
            </a:r>
          </a:p>
          <a:p>
            <a:pPr indent="-228600" lvl="1" marL="685800" marR="0" rtl="0" algn="l">
              <a:lnSpc>
                <a:spcPct val="90000"/>
              </a:lnSpc>
              <a:spcBef>
                <a:spcPts val="0"/>
              </a:spcBef>
              <a:buClr>
                <a:srgbClr val="253232"/>
              </a:buClr>
              <a:buSzPct val="100000"/>
              <a:buFont typeface="Arial"/>
              <a:buChar char="•"/>
            </a:pPr>
            <a:r>
              <a:rPr b="0" i="0" lang="en-US" sz="1400" u="none" cap="none" strike="noStrike">
                <a:solidFill>
                  <a:srgbClr val="253232"/>
                </a:solidFill>
                <a:latin typeface="Cabin"/>
                <a:ea typeface="Cabin"/>
                <a:cs typeface="Cabin"/>
                <a:sym typeface="Cabin"/>
              </a:rPr>
              <a:t>Can also </a:t>
            </a:r>
            <a:r>
              <a:rPr b="0" i="1" lang="en-US" sz="1400" u="none" cap="none" strike="noStrike">
                <a:solidFill>
                  <a:srgbClr val="253232"/>
                </a:solidFill>
                <a:latin typeface="Cabin"/>
                <a:ea typeface="Cabin"/>
                <a:cs typeface="Cabin"/>
                <a:sym typeface="Cabin"/>
              </a:rPr>
              <a:t>not </a:t>
            </a:r>
            <a:r>
              <a:rPr b="0" i="0" lang="en-US" sz="1400" u="none" cap="none" strike="noStrike">
                <a:solidFill>
                  <a:srgbClr val="253232"/>
                </a:solidFill>
                <a:latin typeface="Cabin"/>
                <a:ea typeface="Cabin"/>
                <a:cs typeface="Cabin"/>
                <a:sym typeface="Cabin"/>
              </a:rPr>
              <a:t>have its own /sbin/init</a:t>
            </a:r>
          </a:p>
          <a:p>
            <a:pPr indent="-228600" lvl="1" marL="685800" marR="0" rtl="0" algn="l">
              <a:lnSpc>
                <a:spcPct val="90000"/>
              </a:lnSpc>
              <a:spcBef>
                <a:spcPts val="0"/>
              </a:spcBef>
              <a:buClr>
                <a:srgbClr val="253232"/>
              </a:buClr>
              <a:buSzPct val="100000"/>
              <a:buFont typeface="Arial"/>
              <a:buChar char="•"/>
            </a:pPr>
            <a:r>
              <a:rPr b="0" i="0" lang="en-US" sz="1400" u="none" cap="none" strike="noStrike">
                <a:solidFill>
                  <a:srgbClr val="253232"/>
                </a:solidFill>
                <a:latin typeface="Cabin"/>
                <a:ea typeface="Cabin"/>
                <a:cs typeface="Cabin"/>
                <a:sym typeface="Cabin"/>
              </a:rPr>
              <a:t>Container=isolated processes</a:t>
            </a:r>
          </a:p>
          <a:p>
            <a:pPr indent="-228600" lvl="1" marL="685800" marR="0" rtl="0" algn="l">
              <a:lnSpc>
                <a:spcPct val="90000"/>
              </a:lnSpc>
              <a:spcBef>
                <a:spcPts val="0"/>
              </a:spcBef>
              <a:buClr>
                <a:srgbClr val="253232"/>
              </a:buClr>
              <a:buSzPct val="100000"/>
              <a:buFont typeface="Arial"/>
              <a:buChar char="•"/>
            </a:pPr>
            <a:r>
              <a:rPr b="0" i="0" lang="en-US" sz="1400" u="none" cap="none" strike="noStrike">
                <a:solidFill>
                  <a:srgbClr val="253232"/>
                </a:solidFill>
                <a:latin typeface="Cabin"/>
                <a:ea typeface="Cabin"/>
                <a:cs typeface="Cabin"/>
                <a:sym typeface="Cabin"/>
              </a:rPr>
              <a:t>Share kernel with host</a:t>
            </a:r>
          </a:p>
          <a:p>
            <a:pPr indent="-228600" lvl="1" marL="685800" marR="0" rtl="0" algn="l">
              <a:lnSpc>
                <a:spcPct val="90000"/>
              </a:lnSpc>
              <a:spcBef>
                <a:spcPts val="0"/>
              </a:spcBef>
              <a:buClr>
                <a:srgbClr val="253232"/>
              </a:buClr>
              <a:buSzPct val="100000"/>
              <a:buFont typeface="Arial"/>
              <a:buChar char="•"/>
            </a:pPr>
            <a:r>
              <a:rPr b="0" i="0" lang="en-US" sz="1400" u="none" cap="none" strike="noStrike">
                <a:solidFill>
                  <a:srgbClr val="253232"/>
                </a:solidFill>
                <a:latin typeface="Cabin"/>
                <a:ea typeface="Cabin"/>
                <a:cs typeface="Cabin"/>
                <a:sym typeface="Cabin"/>
              </a:rPr>
              <a:t>No device emulation (neither HVM nor PV) from host)</a:t>
            </a:r>
          </a:p>
          <a:p>
            <a:pPr indent="-228600" lvl="1" marL="685800" marR="0" rtl="0" algn="l">
              <a:lnSpc>
                <a:spcPct val="90000"/>
              </a:lnSpc>
              <a:spcBef>
                <a:spcPts val="0"/>
              </a:spcBef>
              <a:buClr>
                <a:srgbClr val="253232"/>
              </a:buClr>
              <a:buSzPct val="100000"/>
              <a:buFont typeface="Arial"/>
              <a:buChar char="•"/>
            </a:pPr>
            <a:r>
              <a:rPr b="0" i="0" lang="en-US" sz="1400" u="none" cap="none" strike="noStrike">
                <a:solidFill>
                  <a:srgbClr val="253232"/>
                </a:solidFill>
                <a:latin typeface="Cabin"/>
                <a:ea typeface="Cabin"/>
                <a:cs typeface="Cabin"/>
                <a:sym typeface="Cabin"/>
              </a:rPr>
              <a:t>&lt;&lt;application container&gt;&gt;</a:t>
            </a:r>
          </a:p>
        </p:txBody>
      </p:sp>
      <p:sp>
        <p:nvSpPr>
          <p:cNvPr id="413" name="Shape 413"/>
          <p:cNvSpPr/>
          <p:nvPr/>
        </p:nvSpPr>
        <p:spPr>
          <a:xfrm>
            <a:off x="695879" y="2182680"/>
            <a:ext cx="3784320" cy="4674960"/>
          </a:xfrm>
          <a:prstGeom prst="rect">
            <a:avLst/>
          </a:prstGeom>
          <a:noFill/>
          <a:ln>
            <a:noFill/>
          </a:ln>
        </p:spPr>
        <p:txBody>
          <a:bodyPr anchorCtr="0" anchor="t" bIns="45700" lIns="91425" rIns="91425" tIns="45700">
            <a:noAutofit/>
          </a:bodyPr>
          <a:lstStyle/>
          <a:p>
            <a:pPr indent="-228600" lvl="0" marL="228600" marR="0" rtl="0" algn="l">
              <a:lnSpc>
                <a:spcPct val="90000"/>
              </a:lnSpc>
              <a:spcBef>
                <a:spcPts val="0"/>
              </a:spcBef>
              <a:buClr>
                <a:srgbClr val="394D54"/>
              </a:buClr>
              <a:buSzPct val="100000"/>
              <a:buFont typeface="Arial"/>
              <a:buChar char="•"/>
            </a:pPr>
            <a:r>
              <a:rPr b="0" lang="en-US" sz="1500" strike="noStrike">
                <a:solidFill>
                  <a:srgbClr val="394D54"/>
                </a:solidFill>
                <a:latin typeface="Cabin"/>
                <a:ea typeface="Cabin"/>
                <a:cs typeface="Cabin"/>
                <a:sym typeface="Cabin"/>
              </a:rPr>
              <a:t>Run everywhere</a:t>
            </a:r>
          </a:p>
          <a:p>
            <a:pPr indent="-228600" lvl="1" marL="685800" marR="0" rtl="0" algn="l">
              <a:lnSpc>
                <a:spcPct val="90000"/>
              </a:lnSpc>
              <a:spcBef>
                <a:spcPts val="0"/>
              </a:spcBef>
              <a:buClr>
                <a:srgbClr val="253232"/>
              </a:buClr>
              <a:buSzPct val="100000"/>
              <a:buFont typeface="Arial"/>
              <a:buChar char="•"/>
            </a:pPr>
            <a:r>
              <a:rPr b="0" i="0" lang="en-US" sz="1400" u="none" cap="none" strike="noStrike">
                <a:solidFill>
                  <a:srgbClr val="253232"/>
                </a:solidFill>
                <a:latin typeface="Cabin"/>
                <a:ea typeface="Cabin"/>
                <a:cs typeface="Cabin"/>
                <a:sym typeface="Cabin"/>
              </a:rPr>
              <a:t>Regardless of kernel version (2.6.32+)</a:t>
            </a:r>
          </a:p>
          <a:p>
            <a:pPr indent="-228600" lvl="1" marL="685800" marR="0" rtl="0" algn="l">
              <a:lnSpc>
                <a:spcPct val="90000"/>
              </a:lnSpc>
              <a:spcBef>
                <a:spcPts val="0"/>
              </a:spcBef>
              <a:buClr>
                <a:srgbClr val="253232"/>
              </a:buClr>
              <a:buSzPct val="100000"/>
              <a:buFont typeface="Arial"/>
              <a:buChar char="•"/>
            </a:pPr>
            <a:r>
              <a:rPr b="0" i="0" lang="en-US" sz="1400" u="none" cap="none" strike="noStrike">
                <a:solidFill>
                  <a:srgbClr val="253232"/>
                </a:solidFill>
                <a:latin typeface="Cabin"/>
                <a:ea typeface="Cabin"/>
                <a:cs typeface="Cabin"/>
                <a:sym typeface="Cabin"/>
              </a:rPr>
              <a:t>Regardless of host distro</a:t>
            </a:r>
          </a:p>
          <a:p>
            <a:pPr indent="-228600" lvl="1" marL="685800" marR="0" rtl="0" algn="l">
              <a:lnSpc>
                <a:spcPct val="90000"/>
              </a:lnSpc>
              <a:spcBef>
                <a:spcPts val="0"/>
              </a:spcBef>
              <a:buClr>
                <a:srgbClr val="253232"/>
              </a:buClr>
              <a:buSzPct val="100000"/>
              <a:buFont typeface="Arial"/>
              <a:buChar char="•"/>
            </a:pPr>
            <a:r>
              <a:rPr b="0" i="0" lang="en-US" sz="1400" u="none" cap="none" strike="noStrike">
                <a:solidFill>
                  <a:srgbClr val="253232"/>
                </a:solidFill>
                <a:latin typeface="Cabin"/>
                <a:ea typeface="Cabin"/>
                <a:cs typeface="Cabin"/>
                <a:sym typeface="Cabin"/>
              </a:rPr>
              <a:t>Physical or virtual, cloud or not</a:t>
            </a:r>
          </a:p>
          <a:p>
            <a:pPr indent="-228600" lvl="1" marL="685800" marR="0" rtl="0" algn="l">
              <a:lnSpc>
                <a:spcPct val="90000"/>
              </a:lnSpc>
              <a:spcBef>
                <a:spcPts val="0"/>
              </a:spcBef>
              <a:buClr>
                <a:srgbClr val="253232"/>
              </a:buClr>
              <a:buSzPct val="100000"/>
              <a:buFont typeface="Arial"/>
              <a:buChar char="•"/>
            </a:pPr>
            <a:r>
              <a:rPr b="0" i="0" lang="en-US" sz="1400" u="none" cap="none" strike="noStrike">
                <a:solidFill>
                  <a:srgbClr val="253232"/>
                </a:solidFill>
                <a:latin typeface="Cabin"/>
                <a:ea typeface="Cabin"/>
                <a:cs typeface="Cabin"/>
                <a:sym typeface="Cabin"/>
              </a:rPr>
              <a:t>Container and host architecture must match* </a:t>
            </a:r>
          </a:p>
          <a:p>
            <a:pPr indent="-228600" lvl="0" marL="228600" marR="0" rtl="0" algn="l">
              <a:lnSpc>
                <a:spcPct val="90000"/>
              </a:lnSpc>
              <a:spcBef>
                <a:spcPts val="0"/>
              </a:spcBef>
              <a:buClr>
                <a:srgbClr val="394D54"/>
              </a:buClr>
              <a:buSzPct val="100000"/>
              <a:buFont typeface="Arial"/>
              <a:buChar char="•"/>
            </a:pPr>
            <a:r>
              <a:rPr b="0" lang="en-US" sz="1600" strike="noStrike">
                <a:solidFill>
                  <a:srgbClr val="394D54"/>
                </a:solidFill>
                <a:latin typeface="Cabin"/>
                <a:ea typeface="Cabin"/>
                <a:cs typeface="Cabin"/>
                <a:sym typeface="Cabin"/>
              </a:rPr>
              <a:t>Run anything</a:t>
            </a:r>
          </a:p>
          <a:p>
            <a:pPr indent="-228600" lvl="1" marL="685800" marR="0" rtl="0" algn="l">
              <a:lnSpc>
                <a:spcPct val="90000"/>
              </a:lnSpc>
              <a:spcBef>
                <a:spcPts val="0"/>
              </a:spcBef>
              <a:buClr>
                <a:srgbClr val="253232"/>
              </a:buClr>
              <a:buSzPct val="100000"/>
              <a:buFont typeface="Arial"/>
              <a:buChar char="•"/>
            </a:pPr>
            <a:r>
              <a:rPr b="0" i="0" lang="en-US" sz="1400" u="none" cap="none" strike="noStrike">
                <a:solidFill>
                  <a:srgbClr val="253232"/>
                </a:solidFill>
                <a:latin typeface="Cabin"/>
                <a:ea typeface="Cabin"/>
                <a:cs typeface="Cabin"/>
                <a:sym typeface="Cabin"/>
              </a:rPr>
              <a:t>If it can run on the host, it can run in the container</a:t>
            </a:r>
          </a:p>
          <a:p>
            <a:pPr indent="-228600" lvl="1" marL="685800" marR="0" rtl="0" algn="l">
              <a:lnSpc>
                <a:spcPct val="90000"/>
              </a:lnSpc>
              <a:spcBef>
                <a:spcPts val="0"/>
              </a:spcBef>
              <a:buClr>
                <a:srgbClr val="253232"/>
              </a:buClr>
              <a:buSzPct val="100000"/>
              <a:buFont typeface="Arial"/>
              <a:buChar char="•"/>
            </a:pPr>
            <a:r>
              <a:rPr b="0" i="0" lang="en-US" sz="1400" u="none" cap="none" strike="noStrike">
                <a:solidFill>
                  <a:srgbClr val="253232"/>
                </a:solidFill>
                <a:latin typeface="Cabin"/>
                <a:ea typeface="Cabin"/>
                <a:cs typeface="Cabin"/>
                <a:sym typeface="Cabin"/>
              </a:rPr>
              <a:t>i.e. if it can run on a Linux kernel, it can run</a:t>
            </a:r>
          </a:p>
        </p:txBody>
      </p:sp>
      <p:sp>
        <p:nvSpPr>
          <p:cNvPr id="414" name="Shape 414"/>
          <p:cNvSpPr/>
          <p:nvPr/>
        </p:nvSpPr>
        <p:spPr>
          <a:xfrm>
            <a:off x="1757519" y="1452959"/>
            <a:ext cx="1006559" cy="58427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buSzPct val="25000"/>
              <a:buNone/>
            </a:pPr>
            <a:r>
              <a:rPr b="0" lang="en-US" sz="2600" strike="noStrike">
                <a:solidFill>
                  <a:srgbClr val="394D54"/>
                </a:solidFill>
                <a:latin typeface="Calibri"/>
                <a:ea typeface="Calibri"/>
                <a:cs typeface="Calibri"/>
                <a:sym typeface="Calibri"/>
              </a:rPr>
              <a:t>WHY</a:t>
            </a:r>
          </a:p>
        </p:txBody>
      </p:sp>
      <p:sp>
        <p:nvSpPr>
          <p:cNvPr id="415" name="Shape 415"/>
          <p:cNvSpPr/>
          <p:nvPr/>
        </p:nvSpPr>
        <p:spPr>
          <a:xfrm>
            <a:off x="7965360" y="1554479"/>
            <a:ext cx="1211759" cy="58427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buSzPct val="25000"/>
              <a:buNone/>
            </a:pPr>
            <a:r>
              <a:rPr b="0" lang="en-US" sz="2600" strike="noStrike">
                <a:solidFill>
                  <a:srgbClr val="394D54"/>
                </a:solidFill>
                <a:latin typeface="Calibri"/>
                <a:ea typeface="Calibri"/>
                <a:cs typeface="Calibri"/>
                <a:sym typeface="Calibri"/>
              </a:rPr>
              <a:t>WHAT</a:t>
            </a:r>
          </a:p>
        </p:txBody>
      </p:sp>
      <p:sp>
        <p:nvSpPr>
          <p:cNvPr id="416" name="Shape 416"/>
          <p:cNvSpPr txBox="1"/>
          <p:nvPr>
            <p:ph type="title"/>
          </p:nvPr>
        </p:nvSpPr>
        <p:spPr>
          <a:xfrm>
            <a:off x="131000" y="21800"/>
            <a:ext cx="11768700" cy="803700"/>
          </a:xfrm>
          <a:prstGeom prst="rect">
            <a:avLst/>
          </a:prstGeom>
        </p:spPr>
        <p:txBody>
          <a:bodyPr anchorCtr="0" anchor="ctr" bIns="121900" lIns="121900" rIns="121900" tIns="121900">
            <a:noAutofit/>
          </a:bodyPr>
          <a:lstStyle/>
          <a:p>
            <a:pPr lvl="0">
              <a:spcBef>
                <a:spcPts val="0"/>
              </a:spcBef>
              <a:buNone/>
            </a:pPr>
            <a:r>
              <a:rPr lang="en-US"/>
              <a:t>More technical explanation</a:t>
            </a:r>
          </a:p>
        </p:txBody>
      </p:sp>
    </p:spTree>
  </p:cSld>
  <p:clrMapOvr>
    <a:masterClrMapping/>
  </p:clrMapOvr>
  <p:transition spd="slow">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0" name="Shape 420"/>
        <p:cNvGrpSpPr/>
        <p:nvPr/>
      </p:nvGrpSpPr>
      <p:grpSpPr>
        <a:xfrm>
          <a:off x="0" y="0"/>
          <a:ext cx="0" cy="0"/>
          <a:chOff x="0" y="0"/>
          <a:chExt cx="0" cy="0"/>
        </a:xfrm>
      </p:grpSpPr>
      <p:sp>
        <p:nvSpPr>
          <p:cNvPr id="421" name="Shape 421"/>
          <p:cNvSpPr/>
          <p:nvPr/>
        </p:nvSpPr>
        <p:spPr>
          <a:xfrm>
            <a:off x="374760" y="919680"/>
            <a:ext cx="11825400" cy="4332000"/>
          </a:xfrm>
          <a:prstGeom prst="rect">
            <a:avLst/>
          </a:prstGeom>
          <a:noFill/>
          <a:ln>
            <a:noFill/>
          </a:ln>
        </p:spPr>
        <p:txBody>
          <a:bodyPr anchorCtr="0" anchor="t" bIns="45000" lIns="90000" rIns="90000" tIns="45000">
            <a:noAutofit/>
          </a:bodyPr>
          <a:lstStyle/>
          <a:p>
            <a:pPr indent="0" lvl="0" marL="0" marR="0" rtl="0" algn="l">
              <a:lnSpc>
                <a:spcPct val="100000"/>
              </a:lnSpc>
              <a:spcBef>
                <a:spcPts val="0"/>
              </a:spcBef>
              <a:buNone/>
            </a:pPr>
            <a:r>
              <a:t/>
            </a:r>
            <a:endParaRPr b="0" sz="1800" strike="noStrike">
              <a:solidFill>
                <a:srgbClr val="000000"/>
              </a:solidFill>
              <a:latin typeface="Arial"/>
              <a:ea typeface="Arial"/>
              <a:cs typeface="Arial"/>
              <a:sym typeface="Arial"/>
            </a:endParaRPr>
          </a:p>
          <a:p>
            <a:pPr indent="-3340" lvl="0" marL="447840" marR="0" rtl="0" algn="l">
              <a:lnSpc>
                <a:spcPct val="100000"/>
              </a:lnSpc>
              <a:spcBef>
                <a:spcPts val="0"/>
              </a:spcBef>
              <a:buSzPct val="25000"/>
              <a:buNone/>
            </a:pPr>
            <a:r>
              <a:rPr b="0" lang="en-US" sz="2000" strike="noStrike">
                <a:solidFill>
                  <a:srgbClr val="000000"/>
                </a:solidFill>
                <a:latin typeface="Arial"/>
                <a:ea typeface="Arial"/>
                <a:cs typeface="Arial"/>
                <a:sym typeface="Arial"/>
              </a:rPr>
              <a:t>• An Open-Source (Go) framework to manage “container virtualization”</a:t>
            </a:r>
          </a:p>
          <a:p>
            <a:pPr indent="-3340" lvl="0" marL="447840" marR="0" rtl="0" algn="l">
              <a:lnSpc>
                <a:spcPct val="100000"/>
              </a:lnSpc>
              <a:spcBef>
                <a:spcPts val="0"/>
              </a:spcBef>
              <a:buSzPct val="25000"/>
              <a:buNone/>
            </a:pPr>
            <a:r>
              <a:rPr b="0" lang="en-US" sz="2000" strike="noStrike">
                <a:solidFill>
                  <a:srgbClr val="000000"/>
                </a:solidFill>
                <a:latin typeface="Arial"/>
                <a:ea typeface="Arial"/>
                <a:cs typeface="Arial"/>
                <a:sym typeface="Arial"/>
              </a:rPr>
              <a:t>• Docker isolates multiple user spaces (file systems) inside the same host</a:t>
            </a:r>
          </a:p>
          <a:p>
            <a:pPr indent="-3340" lvl="0" marL="447840" marR="0" rtl="0" algn="l">
              <a:lnSpc>
                <a:spcPct val="100000"/>
              </a:lnSpc>
              <a:spcBef>
                <a:spcPts val="0"/>
              </a:spcBef>
              <a:buSzPct val="25000"/>
              <a:buNone/>
            </a:pPr>
            <a:r>
              <a:rPr b="0" lang="en-US" sz="2000" strike="noStrike">
                <a:solidFill>
                  <a:srgbClr val="000000"/>
                </a:solidFill>
                <a:latin typeface="Arial"/>
                <a:ea typeface="Arial"/>
                <a:cs typeface="Arial"/>
                <a:sym typeface="Arial"/>
              </a:rPr>
              <a:t>• The user space instances are called “Containers”</a:t>
            </a:r>
          </a:p>
          <a:p>
            <a:pPr indent="-3340" lvl="0" marL="447840" marR="0" rtl="0" algn="l">
              <a:lnSpc>
                <a:spcPct val="100000"/>
              </a:lnSpc>
              <a:spcBef>
                <a:spcPts val="0"/>
              </a:spcBef>
              <a:buSzPct val="25000"/>
              <a:buNone/>
            </a:pPr>
            <a:r>
              <a:rPr b="0" lang="en-US" sz="2000" strike="noStrike">
                <a:solidFill>
                  <a:srgbClr val="000000"/>
                </a:solidFill>
                <a:latin typeface="Arial"/>
                <a:ea typeface="Arial"/>
                <a:cs typeface="Arial"/>
                <a:sym typeface="Arial"/>
              </a:rPr>
              <a:t>• They give you the illusion of being inside a different machine</a:t>
            </a:r>
          </a:p>
          <a:p>
            <a:pPr indent="-3340" lvl="0" marL="447840" marR="0" rtl="0" algn="l">
              <a:lnSpc>
                <a:spcPct val="100000"/>
              </a:lnSpc>
              <a:spcBef>
                <a:spcPts val="0"/>
              </a:spcBef>
              <a:buSzPct val="25000"/>
              <a:buNone/>
            </a:pPr>
            <a:r>
              <a:rPr b="0" lang="en-US" sz="2000" strike="noStrike">
                <a:solidFill>
                  <a:srgbClr val="000000"/>
                </a:solidFill>
                <a:latin typeface="Arial"/>
                <a:ea typeface="Arial"/>
                <a:cs typeface="Arial"/>
                <a:sym typeface="Arial"/>
              </a:rPr>
              <a:t>• Think about “execution environments” or “sandboxes”</a:t>
            </a:r>
          </a:p>
          <a:p>
            <a:pPr indent="-3340" lvl="0" marL="447840" marR="0" rtl="0" algn="l">
              <a:lnSpc>
                <a:spcPct val="100000"/>
              </a:lnSpc>
              <a:spcBef>
                <a:spcPts val="0"/>
              </a:spcBef>
              <a:buSzPct val="25000"/>
              <a:buNone/>
            </a:pPr>
            <a:r>
              <a:rPr b="0" lang="en-US" sz="2000" strike="noStrike">
                <a:solidFill>
                  <a:srgbClr val="000000"/>
                </a:solidFill>
                <a:latin typeface="Arial"/>
                <a:ea typeface="Arial"/>
                <a:cs typeface="Arial"/>
                <a:sym typeface="Arial"/>
              </a:rPr>
              <a:t>• No need for an hypervisor (and so very quick to launch)</a:t>
            </a:r>
          </a:p>
          <a:p>
            <a:pPr indent="-3340" lvl="0" marL="447840" marR="0" rtl="0" algn="l">
              <a:lnSpc>
                <a:spcPct val="100000"/>
              </a:lnSpc>
              <a:spcBef>
                <a:spcPts val="0"/>
              </a:spcBef>
              <a:buSzPct val="25000"/>
              <a:buNone/>
            </a:pPr>
            <a:r>
              <a:rPr b="0" lang="en-US" sz="2000" strike="noStrike">
                <a:solidFill>
                  <a:srgbClr val="000000"/>
                </a:solidFill>
                <a:latin typeface="Arial"/>
                <a:ea typeface="Arial"/>
                <a:cs typeface="Arial"/>
                <a:sym typeface="Arial"/>
              </a:rPr>
              <a:t>• Requires x64 Linux and kernel 3.8+</a:t>
            </a:r>
          </a:p>
        </p:txBody>
      </p:sp>
      <p:sp>
        <p:nvSpPr>
          <p:cNvPr id="422" name="Shape 422"/>
          <p:cNvSpPr txBox="1"/>
          <p:nvPr>
            <p:ph type="title"/>
          </p:nvPr>
        </p:nvSpPr>
        <p:spPr>
          <a:xfrm>
            <a:off x="131000" y="21800"/>
            <a:ext cx="11768700" cy="803700"/>
          </a:xfrm>
          <a:prstGeom prst="rect">
            <a:avLst/>
          </a:prstGeom>
        </p:spPr>
        <p:txBody>
          <a:bodyPr anchorCtr="0" anchor="ctr" bIns="121900" lIns="121900" rIns="121900" tIns="121900">
            <a:noAutofit/>
          </a:bodyPr>
          <a:lstStyle/>
          <a:p>
            <a:pPr lvl="0">
              <a:spcBef>
                <a:spcPts val="0"/>
              </a:spcBef>
              <a:buNone/>
            </a:pPr>
            <a:r>
              <a:rPr lang="en-US"/>
              <a:t>What is Docker, really?</a:t>
            </a:r>
          </a:p>
        </p:txBody>
      </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6" name="Shape 426"/>
        <p:cNvGrpSpPr/>
        <p:nvPr/>
      </p:nvGrpSpPr>
      <p:grpSpPr>
        <a:xfrm>
          <a:off x="0" y="0"/>
          <a:ext cx="0" cy="0"/>
          <a:chOff x="0" y="0"/>
          <a:chExt cx="0" cy="0"/>
        </a:xfrm>
      </p:grpSpPr>
      <p:sp>
        <p:nvSpPr>
          <p:cNvPr id="427" name="Shape 427"/>
          <p:cNvSpPr/>
          <p:nvPr/>
        </p:nvSpPr>
        <p:spPr>
          <a:xfrm>
            <a:off x="-84719" y="730800"/>
            <a:ext cx="11095200" cy="3363600"/>
          </a:xfrm>
          <a:prstGeom prst="rect">
            <a:avLst/>
          </a:prstGeom>
          <a:noFill/>
          <a:ln>
            <a:noFill/>
          </a:ln>
        </p:spPr>
        <p:txBody>
          <a:bodyPr anchorCtr="0" anchor="t" bIns="45000" lIns="90000" rIns="90000" tIns="45000">
            <a:noAutofit/>
          </a:bodyPr>
          <a:lstStyle/>
          <a:p>
            <a:pPr indent="-218980" lvl="0" marL="663480" marR="0" rtl="0" algn="l">
              <a:lnSpc>
                <a:spcPct val="100000"/>
              </a:lnSpc>
              <a:spcBef>
                <a:spcPts val="0"/>
              </a:spcBef>
              <a:buNone/>
            </a:pPr>
            <a:r>
              <a:t/>
            </a:r>
            <a:endParaRPr b="0" sz="2100" strike="noStrike">
              <a:solidFill>
                <a:srgbClr val="000000"/>
              </a:solidFill>
              <a:latin typeface="Arial"/>
              <a:ea typeface="Arial"/>
              <a:cs typeface="Arial"/>
              <a:sym typeface="Arial"/>
            </a:endParaRPr>
          </a:p>
          <a:p>
            <a:pPr indent="-238030" lvl="0" marL="663480" marR="0" rtl="0" algn="l">
              <a:lnSpc>
                <a:spcPct val="100000"/>
              </a:lnSpc>
              <a:spcBef>
                <a:spcPts val="0"/>
              </a:spcBef>
              <a:buClr>
                <a:srgbClr val="000000"/>
              </a:buClr>
              <a:buSzPct val="56000"/>
              <a:buFont typeface="Noto Sans Symbols"/>
              <a:buChar char="●"/>
            </a:pPr>
            <a:r>
              <a:rPr b="0" lang="en-US" sz="1500" strike="noStrike">
                <a:solidFill>
                  <a:srgbClr val="000000"/>
                </a:solidFill>
                <a:latin typeface="Arial"/>
                <a:ea typeface="Arial"/>
                <a:cs typeface="Arial"/>
                <a:sym typeface="Arial"/>
              </a:rPr>
              <a:t>Containers have similar resource isolation and allocation benefits as virtual machines </a:t>
            </a:r>
          </a:p>
          <a:p>
            <a:pPr indent="-238030" lvl="0" marL="663480" marR="0" rtl="0" algn="l">
              <a:lnSpc>
                <a:spcPct val="100000"/>
              </a:lnSpc>
              <a:spcBef>
                <a:spcPts val="0"/>
              </a:spcBef>
              <a:buClr>
                <a:srgbClr val="000000"/>
              </a:buClr>
              <a:buSzPct val="56000"/>
              <a:buFont typeface="Noto Sans Symbols"/>
              <a:buChar char="●"/>
            </a:pPr>
            <a:r>
              <a:rPr b="0" lang="en-US" sz="1500" strike="noStrike">
                <a:solidFill>
                  <a:srgbClr val="000000"/>
                </a:solidFill>
                <a:latin typeface="Arial"/>
                <a:ea typeface="Arial"/>
                <a:cs typeface="Arial"/>
                <a:sym typeface="Arial"/>
              </a:rPr>
              <a:t>A different architectural approach allows them to be much more portable and efficient.</a:t>
            </a:r>
          </a:p>
          <a:p>
            <a:pPr indent="-218980" lvl="0" marL="663480" marR="0" rtl="0" algn="l">
              <a:lnSpc>
                <a:spcPct val="100000"/>
              </a:lnSpc>
              <a:spcBef>
                <a:spcPts val="0"/>
              </a:spcBef>
              <a:buNone/>
            </a:pPr>
            <a:r>
              <a:t/>
            </a:r>
            <a:endParaRPr b="0" sz="1600" strike="noStrike">
              <a:solidFill>
                <a:srgbClr val="000000"/>
              </a:solidFill>
              <a:latin typeface="Arial"/>
              <a:ea typeface="Arial"/>
              <a:cs typeface="Arial"/>
              <a:sym typeface="Arial"/>
            </a:endParaRPr>
          </a:p>
          <a:p>
            <a:pPr indent="0" lvl="0" marL="0" marR="0" rtl="0" algn="l">
              <a:lnSpc>
                <a:spcPct val="100000"/>
              </a:lnSpc>
              <a:spcBef>
                <a:spcPts val="0"/>
              </a:spcBef>
              <a:buNone/>
            </a:pPr>
            <a:r>
              <a:t/>
            </a:r>
            <a:endParaRPr b="0" sz="1600" strike="noStrike">
              <a:solidFill>
                <a:srgbClr val="000000"/>
              </a:solidFill>
              <a:latin typeface="Arial"/>
              <a:ea typeface="Arial"/>
              <a:cs typeface="Arial"/>
              <a:sym typeface="Arial"/>
            </a:endParaRPr>
          </a:p>
        </p:txBody>
      </p:sp>
      <p:sp>
        <p:nvSpPr>
          <p:cNvPr id="428" name="Shape 428"/>
          <p:cNvSpPr/>
          <p:nvPr/>
        </p:nvSpPr>
        <p:spPr>
          <a:xfrm>
            <a:off x="486720" y="1752840"/>
            <a:ext cx="2925000" cy="1310759"/>
          </a:xfrm>
          <a:prstGeom prst="rect">
            <a:avLst/>
          </a:prstGeom>
          <a:noFill/>
          <a:ln>
            <a:noFill/>
          </a:ln>
        </p:spPr>
        <p:txBody>
          <a:bodyPr anchorCtr="0" anchor="t" bIns="45000" lIns="90000" rIns="90000" tIns="45000">
            <a:noAutofit/>
          </a:bodyPr>
          <a:lstStyle/>
          <a:p>
            <a:pPr indent="0" lvl="0" marL="0" marR="0" rtl="0" algn="l">
              <a:lnSpc>
                <a:spcPct val="100000"/>
              </a:lnSpc>
              <a:spcBef>
                <a:spcPts val="0"/>
              </a:spcBef>
              <a:buSzPct val="25000"/>
              <a:buNone/>
            </a:pPr>
            <a:r>
              <a:rPr b="1" lang="en-US" sz="1200" strike="noStrike">
                <a:solidFill>
                  <a:srgbClr val="000000"/>
                </a:solidFill>
                <a:latin typeface="Arial"/>
                <a:ea typeface="Arial"/>
                <a:cs typeface="Arial"/>
                <a:sym typeface="Arial"/>
              </a:rPr>
              <a:t>Virtual Machines</a:t>
            </a:r>
          </a:p>
          <a:p>
            <a:pPr indent="0" lvl="0" marL="0" marR="0" rtl="0" algn="l">
              <a:lnSpc>
                <a:spcPct val="100000"/>
              </a:lnSpc>
              <a:spcBef>
                <a:spcPts val="0"/>
              </a:spcBef>
              <a:buSzPct val="25000"/>
              <a:buNone/>
            </a:pPr>
            <a:r>
              <a:rPr b="0" lang="en-US" sz="1000" strike="noStrike">
                <a:solidFill>
                  <a:srgbClr val="000000"/>
                </a:solidFill>
                <a:latin typeface="Arial"/>
                <a:ea typeface="Arial"/>
                <a:cs typeface="Arial"/>
                <a:sym typeface="Arial"/>
              </a:rPr>
              <a:t>Each virtual machine includes the application, the necessary binaries and libraries and an entire guest operating system - all of which may be tens of GBs in size.</a:t>
            </a:r>
          </a:p>
        </p:txBody>
      </p:sp>
      <p:sp>
        <p:nvSpPr>
          <p:cNvPr id="429" name="Shape 429"/>
          <p:cNvSpPr/>
          <p:nvPr/>
        </p:nvSpPr>
        <p:spPr>
          <a:xfrm>
            <a:off x="4023719" y="1945080"/>
            <a:ext cx="2804400" cy="2558520"/>
          </a:xfrm>
          <a:prstGeom prst="rect">
            <a:avLst/>
          </a:prstGeom>
          <a:noFill/>
          <a:ln>
            <a:noFill/>
          </a:ln>
        </p:spPr>
        <p:txBody>
          <a:bodyPr anchorCtr="0" anchor="t" bIns="45000" lIns="90000" rIns="90000" tIns="45000">
            <a:noAutofit/>
          </a:bodyPr>
          <a:lstStyle/>
          <a:p>
            <a:pPr indent="0" lvl="0" marL="0" marR="0" rtl="0" algn="l">
              <a:lnSpc>
                <a:spcPct val="100000"/>
              </a:lnSpc>
              <a:spcBef>
                <a:spcPts val="0"/>
              </a:spcBef>
              <a:buSzPct val="25000"/>
              <a:buNone/>
            </a:pPr>
            <a:r>
              <a:rPr b="1" lang="en-US" sz="1200" strike="noStrike">
                <a:solidFill>
                  <a:srgbClr val="000000"/>
                </a:solidFill>
                <a:latin typeface="Arial"/>
                <a:ea typeface="Arial"/>
                <a:cs typeface="Arial"/>
                <a:sym typeface="Arial"/>
              </a:rPr>
              <a:t>Containers</a:t>
            </a:r>
          </a:p>
          <a:p>
            <a:pPr indent="0" lvl="0" marL="0" marR="0" rtl="0" algn="l">
              <a:lnSpc>
                <a:spcPct val="100000"/>
              </a:lnSpc>
              <a:spcBef>
                <a:spcPts val="0"/>
              </a:spcBef>
              <a:buSzPct val="25000"/>
              <a:buNone/>
            </a:pPr>
            <a:r>
              <a:rPr b="0" lang="en-US" sz="1100" strike="noStrike">
                <a:solidFill>
                  <a:srgbClr val="000000"/>
                </a:solidFill>
                <a:latin typeface="Arial"/>
                <a:ea typeface="Arial"/>
                <a:cs typeface="Arial"/>
                <a:sym typeface="Arial"/>
              </a:rPr>
              <a:t>Containers include the application and all of its dependencies, but share the kernel with other containers. They run as an isolated process in userspace on the host operating system. They’re also not tied to any specific infrastructure – Docker containers run on any computer, on any infrastructure and in any cloud.</a:t>
            </a:r>
          </a:p>
        </p:txBody>
      </p:sp>
      <p:pic>
        <p:nvPicPr>
          <p:cNvPr id="430" name="Shape 430"/>
          <p:cNvPicPr preferRelativeResize="0"/>
          <p:nvPr/>
        </p:nvPicPr>
        <p:blipFill rotWithShape="1">
          <a:blip r:embed="rId3">
            <a:alphaModFix/>
          </a:blip>
          <a:srcRect b="0" l="0" r="0" t="0"/>
          <a:stretch/>
        </p:blipFill>
        <p:spPr>
          <a:xfrm>
            <a:off x="6982920" y="1927440"/>
            <a:ext cx="4721760" cy="2507759"/>
          </a:xfrm>
          <a:prstGeom prst="rect">
            <a:avLst/>
          </a:prstGeom>
          <a:noFill/>
          <a:ln>
            <a:noFill/>
          </a:ln>
        </p:spPr>
      </p:pic>
      <p:pic>
        <p:nvPicPr>
          <p:cNvPr id="431" name="Shape 431"/>
          <p:cNvPicPr preferRelativeResize="0"/>
          <p:nvPr/>
        </p:nvPicPr>
        <p:blipFill rotWithShape="1">
          <a:blip r:embed="rId4">
            <a:alphaModFix/>
          </a:blip>
          <a:srcRect b="0" l="0" r="0" t="0"/>
          <a:stretch/>
        </p:blipFill>
        <p:spPr>
          <a:xfrm>
            <a:off x="486720" y="3156119"/>
            <a:ext cx="3413879" cy="2809439"/>
          </a:xfrm>
          <a:prstGeom prst="rect">
            <a:avLst/>
          </a:prstGeom>
          <a:noFill/>
          <a:ln>
            <a:noFill/>
          </a:ln>
        </p:spPr>
      </p:pic>
      <p:sp>
        <p:nvSpPr>
          <p:cNvPr id="432" name="Shape 432"/>
          <p:cNvSpPr/>
          <p:nvPr/>
        </p:nvSpPr>
        <p:spPr>
          <a:xfrm>
            <a:off x="4237560" y="4500719"/>
            <a:ext cx="4618080" cy="286920"/>
          </a:xfrm>
          <a:prstGeom prst="rect">
            <a:avLst/>
          </a:prstGeom>
          <a:noFill/>
          <a:ln>
            <a:noFill/>
          </a:ln>
        </p:spPr>
        <p:txBody>
          <a:bodyPr anchorCtr="0" anchor="t" bIns="45000" lIns="90000" rIns="90000" tIns="45000">
            <a:noAutofit/>
          </a:bodyPr>
          <a:lstStyle/>
          <a:p>
            <a:pPr indent="0" lvl="0" marL="0" marR="0" rtl="0" algn="l">
              <a:lnSpc>
                <a:spcPct val="100000"/>
              </a:lnSpc>
              <a:spcBef>
                <a:spcPts val="0"/>
              </a:spcBef>
              <a:buSzPct val="25000"/>
              <a:buNone/>
            </a:pPr>
            <a:r>
              <a:rPr b="0" lang="en-US" sz="1300" strike="noStrike">
                <a:solidFill>
                  <a:srgbClr val="000000"/>
                </a:solidFill>
                <a:latin typeface="Arial"/>
                <a:ea typeface="Arial"/>
                <a:cs typeface="Arial"/>
                <a:sym typeface="Arial"/>
              </a:rPr>
              <a:t>Source: </a:t>
            </a:r>
            <a:r>
              <a:rPr b="0" lang="en-US" sz="1300" u="sng" strike="noStrike">
                <a:solidFill>
                  <a:schemeClr val="hlink"/>
                </a:solidFill>
                <a:latin typeface="Arial"/>
                <a:ea typeface="Arial"/>
                <a:cs typeface="Arial"/>
                <a:sym typeface="Arial"/>
                <a:hlinkClick r:id="rId5"/>
              </a:rPr>
              <a:t>https://www.docker.com/what-docker</a:t>
            </a:r>
          </a:p>
        </p:txBody>
      </p:sp>
      <p:sp>
        <p:nvSpPr>
          <p:cNvPr id="433" name="Shape 433"/>
          <p:cNvSpPr txBox="1"/>
          <p:nvPr>
            <p:ph type="title"/>
          </p:nvPr>
        </p:nvSpPr>
        <p:spPr>
          <a:xfrm>
            <a:off x="131000" y="21800"/>
            <a:ext cx="11768700" cy="803700"/>
          </a:xfrm>
          <a:prstGeom prst="rect">
            <a:avLst/>
          </a:prstGeom>
        </p:spPr>
        <p:txBody>
          <a:bodyPr anchorCtr="0" anchor="ctr" bIns="121900" lIns="121900" rIns="121900" tIns="121900">
            <a:noAutofit/>
          </a:bodyPr>
          <a:lstStyle/>
          <a:p>
            <a:pPr lvl="0">
              <a:spcBef>
                <a:spcPts val="0"/>
              </a:spcBef>
              <a:buNone/>
            </a:pPr>
            <a:r>
              <a:rPr lang="en-US"/>
              <a:t>Containers vs virtual machines</a:t>
            </a:r>
          </a:p>
        </p:txBody>
      </p:sp>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7" name="Shape 437"/>
        <p:cNvGrpSpPr/>
        <p:nvPr/>
      </p:nvGrpSpPr>
      <p:grpSpPr>
        <a:xfrm>
          <a:off x="0" y="0"/>
          <a:ext cx="0" cy="0"/>
          <a:chOff x="0" y="0"/>
          <a:chExt cx="0" cy="0"/>
        </a:xfrm>
      </p:grpSpPr>
      <p:sp>
        <p:nvSpPr>
          <p:cNvPr id="438" name="Shape 438"/>
          <p:cNvSpPr txBox="1"/>
          <p:nvPr/>
        </p:nvSpPr>
        <p:spPr>
          <a:xfrm>
            <a:off x="838079" y="139319"/>
            <a:ext cx="10515239" cy="667080"/>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None/>
            </a:pPr>
            <a:r>
              <a:t/>
            </a:r>
            <a:endParaRPr b="0" sz="1400" strike="noStrike">
              <a:solidFill>
                <a:srgbClr val="000000"/>
              </a:solidFill>
              <a:latin typeface="Arial"/>
              <a:ea typeface="Arial"/>
              <a:cs typeface="Arial"/>
              <a:sym typeface="Arial"/>
            </a:endParaRPr>
          </a:p>
        </p:txBody>
      </p:sp>
      <p:sp>
        <p:nvSpPr>
          <p:cNvPr id="439" name="Shape 439"/>
          <p:cNvSpPr/>
          <p:nvPr/>
        </p:nvSpPr>
        <p:spPr>
          <a:xfrm>
            <a:off x="6072119" y="2606759"/>
            <a:ext cx="753840" cy="651959"/>
          </a:xfrm>
          <a:prstGeom prst="rect">
            <a:avLst/>
          </a:prstGeom>
          <a:solidFill>
            <a:srgbClr val="ED7D31"/>
          </a:solidFill>
          <a:ln cap="flat" cmpd="sng" w="126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SzPct val="25000"/>
              <a:buNone/>
            </a:pPr>
            <a:r>
              <a:rPr b="0" lang="en-US" sz="1300" strike="noStrike">
                <a:solidFill>
                  <a:srgbClr val="FFFFFF"/>
                </a:solidFill>
                <a:latin typeface="Calibri"/>
                <a:ea typeface="Calibri"/>
                <a:cs typeface="Calibri"/>
                <a:sym typeface="Calibri"/>
              </a:rPr>
              <a:t>Bins/</a:t>
            </a:r>
          </a:p>
          <a:p>
            <a:pPr indent="0" lvl="0" marL="0" marR="0" rtl="0" algn="ctr">
              <a:lnSpc>
                <a:spcPct val="100000"/>
              </a:lnSpc>
              <a:spcBef>
                <a:spcPts val="0"/>
              </a:spcBef>
              <a:buSzPct val="25000"/>
              <a:buNone/>
            </a:pPr>
            <a:r>
              <a:rPr b="0" lang="en-US" sz="1300" strike="noStrike">
                <a:solidFill>
                  <a:srgbClr val="FFFFFF"/>
                </a:solidFill>
                <a:latin typeface="Calibri"/>
                <a:ea typeface="Calibri"/>
                <a:cs typeface="Calibri"/>
                <a:sym typeface="Calibri"/>
              </a:rPr>
              <a:t>Libs</a:t>
            </a: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p:txBody>
      </p:sp>
      <p:sp>
        <p:nvSpPr>
          <p:cNvPr id="440" name="Shape 440"/>
          <p:cNvSpPr/>
          <p:nvPr/>
        </p:nvSpPr>
        <p:spPr>
          <a:xfrm>
            <a:off x="6064200" y="1810080"/>
            <a:ext cx="760680" cy="796319"/>
          </a:xfrm>
          <a:prstGeom prst="rect">
            <a:avLst/>
          </a:prstGeom>
          <a:solidFill>
            <a:srgbClr val="5B9BD5"/>
          </a:solidFill>
          <a:ln cap="flat" cmpd="sng" w="12600">
            <a:solidFill>
              <a:srgbClr val="5B9BD5"/>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buSzPct val="25000"/>
              <a:buNone/>
            </a:pPr>
            <a:r>
              <a:rPr b="0" lang="en-US" sz="1300" strike="noStrike">
                <a:solidFill>
                  <a:srgbClr val="FFFFFF"/>
                </a:solidFill>
                <a:latin typeface="Calibri"/>
                <a:ea typeface="Calibri"/>
                <a:cs typeface="Calibri"/>
                <a:sym typeface="Calibri"/>
              </a:rPr>
              <a:t>App</a:t>
            </a:r>
          </a:p>
          <a:p>
            <a:pPr indent="0" lvl="0" marL="0" marR="0" rtl="0" algn="ctr">
              <a:lnSpc>
                <a:spcPct val="100000"/>
              </a:lnSpc>
              <a:spcBef>
                <a:spcPts val="0"/>
              </a:spcBef>
              <a:buSzPct val="25000"/>
              <a:buNone/>
            </a:pPr>
            <a:r>
              <a:rPr b="0" lang="en-US" sz="1300" strike="noStrike">
                <a:solidFill>
                  <a:srgbClr val="FFFFFF"/>
                </a:solidFill>
                <a:latin typeface="Calibri"/>
                <a:ea typeface="Calibri"/>
                <a:cs typeface="Calibri"/>
                <a:sym typeface="Calibri"/>
              </a:rPr>
              <a:t>A</a:t>
            </a:r>
          </a:p>
        </p:txBody>
      </p:sp>
      <p:sp>
        <p:nvSpPr>
          <p:cNvPr id="441" name="Shape 441"/>
          <p:cNvSpPr/>
          <p:nvPr/>
        </p:nvSpPr>
        <p:spPr>
          <a:xfrm>
            <a:off x="5602680" y="4414680"/>
            <a:ext cx="1665359" cy="101520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buSzPct val="25000"/>
              <a:buNone/>
            </a:pPr>
            <a:r>
              <a:rPr b="0" lang="en-US" sz="1300" strike="noStrike">
                <a:solidFill>
                  <a:srgbClr val="394D54"/>
                </a:solidFill>
                <a:latin typeface="Calibri"/>
                <a:ea typeface="Calibri"/>
                <a:cs typeface="Calibri"/>
                <a:sym typeface="Calibri"/>
              </a:rPr>
              <a:t>Original App</a:t>
            </a:r>
          </a:p>
          <a:p>
            <a:pPr indent="0" lvl="0" marL="0" marR="0" rtl="0" algn="l">
              <a:lnSpc>
                <a:spcPct val="100000"/>
              </a:lnSpc>
              <a:spcBef>
                <a:spcPts val="0"/>
              </a:spcBef>
              <a:buSzPct val="25000"/>
              <a:buNone/>
            </a:pPr>
            <a:r>
              <a:rPr b="0" lang="en-US" sz="1050" strike="noStrike">
                <a:solidFill>
                  <a:srgbClr val="394D54"/>
                </a:solidFill>
                <a:latin typeface="Calibri"/>
                <a:ea typeface="Calibri"/>
                <a:cs typeface="Calibri"/>
                <a:sym typeface="Calibri"/>
              </a:rPr>
              <a:t>(No OS to take</a:t>
            </a:r>
          </a:p>
          <a:p>
            <a:pPr indent="0" lvl="0" marL="0" marR="0" rtl="0" algn="l">
              <a:lnSpc>
                <a:spcPct val="100000"/>
              </a:lnSpc>
              <a:spcBef>
                <a:spcPts val="0"/>
              </a:spcBef>
              <a:buSzPct val="25000"/>
              <a:buNone/>
            </a:pPr>
            <a:r>
              <a:rPr b="0" lang="en-US" sz="1050" strike="noStrike">
                <a:solidFill>
                  <a:srgbClr val="394D54"/>
                </a:solidFill>
                <a:latin typeface="Calibri"/>
                <a:ea typeface="Calibri"/>
                <a:cs typeface="Calibri"/>
                <a:sym typeface="Calibri"/>
              </a:rPr>
              <a:t>up space, resources,</a:t>
            </a:r>
          </a:p>
          <a:p>
            <a:pPr indent="0" lvl="0" marL="0" marR="0" rtl="0" algn="l">
              <a:lnSpc>
                <a:spcPct val="100000"/>
              </a:lnSpc>
              <a:spcBef>
                <a:spcPts val="0"/>
              </a:spcBef>
              <a:buSzPct val="25000"/>
              <a:buNone/>
            </a:pPr>
            <a:r>
              <a:rPr b="0" lang="en-US" sz="1050" strike="noStrike">
                <a:solidFill>
                  <a:srgbClr val="394D54"/>
                </a:solidFill>
                <a:latin typeface="Calibri"/>
                <a:ea typeface="Calibri"/>
                <a:cs typeface="Calibri"/>
                <a:sym typeface="Calibri"/>
              </a:rPr>
              <a:t>or require restart)</a:t>
            </a:r>
          </a:p>
        </p:txBody>
      </p:sp>
      <p:sp>
        <p:nvSpPr>
          <p:cNvPr id="442" name="Shape 442"/>
          <p:cNvSpPr/>
          <p:nvPr/>
        </p:nvSpPr>
        <p:spPr>
          <a:xfrm>
            <a:off x="10214279" y="1825559"/>
            <a:ext cx="968759" cy="1453680"/>
          </a:xfrm>
          <a:prstGeom prst="rect">
            <a:avLst/>
          </a:prstGeom>
          <a:solidFill>
            <a:srgbClr val="FFFFFF"/>
          </a:solidFill>
          <a:ln cap="flat" cmpd="sng" w="12600">
            <a:solidFill>
              <a:srgbClr val="394D54"/>
            </a:solidFill>
            <a:prstDash val="dashDot"/>
            <a:miter/>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43" name="Shape 443"/>
          <p:cNvSpPr/>
          <p:nvPr/>
        </p:nvSpPr>
        <p:spPr>
          <a:xfrm rot="5400000">
            <a:off x="10674360" y="2126159"/>
            <a:ext cx="803160" cy="196560"/>
          </a:xfrm>
          <a:prstGeom prst="rect">
            <a:avLst/>
          </a:prstGeom>
          <a:solidFill>
            <a:srgbClr val="5B9BD5"/>
          </a:solidFill>
          <a:ln cap="flat" cmpd="sng" w="12600">
            <a:solidFill>
              <a:srgbClr val="5B9BD5"/>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buSzPct val="25000"/>
              <a:buNone/>
            </a:pPr>
            <a:r>
              <a:rPr b="0" lang="en-US" sz="1300" strike="noStrike">
                <a:solidFill>
                  <a:srgbClr val="FFFFFF"/>
                </a:solidFill>
                <a:latin typeface="Calibri"/>
                <a:ea typeface="Calibri"/>
                <a:cs typeface="Calibri"/>
                <a:sym typeface="Calibri"/>
              </a:rPr>
              <a:t>App Δ </a:t>
            </a:r>
          </a:p>
        </p:txBody>
      </p:sp>
      <p:sp>
        <p:nvSpPr>
          <p:cNvPr id="444" name="Shape 444"/>
          <p:cNvSpPr/>
          <p:nvPr/>
        </p:nvSpPr>
        <p:spPr>
          <a:xfrm rot="5400000">
            <a:off x="10744200" y="2859840"/>
            <a:ext cx="663479" cy="196560"/>
          </a:xfrm>
          <a:prstGeom prst="rect">
            <a:avLst/>
          </a:prstGeom>
          <a:solidFill>
            <a:srgbClr val="ED7D31"/>
          </a:solidFill>
          <a:ln cap="flat" cmpd="sng" w="126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SzPct val="25000"/>
              <a:buNone/>
            </a:pPr>
            <a:r>
              <a:rPr b="0" lang="en-US" sz="1300" strike="noStrike">
                <a:solidFill>
                  <a:srgbClr val="FFFFFF"/>
                </a:solidFill>
                <a:latin typeface="Calibri"/>
                <a:ea typeface="Calibri"/>
                <a:cs typeface="Calibri"/>
                <a:sym typeface="Calibri"/>
              </a:rPr>
              <a:t>Bins/</a:t>
            </a:r>
          </a:p>
        </p:txBody>
      </p:sp>
      <p:sp>
        <p:nvSpPr>
          <p:cNvPr id="445" name="Shape 445"/>
          <p:cNvSpPr/>
          <p:nvPr/>
        </p:nvSpPr>
        <p:spPr>
          <a:xfrm>
            <a:off x="2012759" y="1841400"/>
            <a:ext cx="762120" cy="2604600"/>
          </a:xfrm>
          <a:prstGeom prst="rect">
            <a:avLst/>
          </a:prstGeom>
          <a:solidFill>
            <a:srgbClr val="5B9BD5"/>
          </a:solidFill>
          <a:ln>
            <a:noFill/>
          </a:ln>
        </p:spPr>
        <p:txBody>
          <a:bodyPr anchorCtr="0" anchor="ctr" bIns="45700" lIns="91425" rIns="91425" tIns="45700">
            <a:noAutofit/>
          </a:bodyPr>
          <a:lstStyle/>
          <a:p>
            <a:pPr indent="0" lvl="0" marL="0" marR="0" rtl="0" algn="ctr">
              <a:lnSpc>
                <a:spcPct val="100000"/>
              </a:lnSpc>
              <a:spcBef>
                <a:spcPts val="0"/>
              </a:spcBef>
              <a:buSzPct val="25000"/>
              <a:buNone/>
            </a:pPr>
            <a:r>
              <a:rPr b="0" lang="en-US" sz="1300" strike="noStrike">
                <a:solidFill>
                  <a:srgbClr val="FFFFFF"/>
                </a:solidFill>
                <a:latin typeface="Calibri"/>
                <a:ea typeface="Calibri"/>
                <a:cs typeface="Calibri"/>
                <a:sym typeface="Calibri"/>
              </a:rPr>
              <a:t>App</a:t>
            </a:r>
          </a:p>
          <a:p>
            <a:pPr indent="0" lvl="0" marL="0" marR="0" rtl="0" algn="ctr">
              <a:lnSpc>
                <a:spcPct val="100000"/>
              </a:lnSpc>
              <a:spcBef>
                <a:spcPts val="0"/>
              </a:spcBef>
              <a:buSzPct val="25000"/>
              <a:buNone/>
            </a:pPr>
            <a:r>
              <a:rPr b="0" lang="en-US" sz="1300" strike="noStrike">
                <a:solidFill>
                  <a:srgbClr val="FFFFFF"/>
                </a:solidFill>
                <a:latin typeface="Calibri"/>
                <a:ea typeface="Calibri"/>
                <a:cs typeface="Calibri"/>
                <a:sym typeface="Calibri"/>
              </a:rPr>
              <a:t>A</a:t>
            </a: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p:txBody>
      </p:sp>
      <p:sp>
        <p:nvSpPr>
          <p:cNvPr id="446" name="Shape 446"/>
          <p:cNvSpPr/>
          <p:nvPr/>
        </p:nvSpPr>
        <p:spPr>
          <a:xfrm>
            <a:off x="2014200" y="2678759"/>
            <a:ext cx="753840" cy="651959"/>
          </a:xfrm>
          <a:prstGeom prst="rect">
            <a:avLst/>
          </a:prstGeom>
          <a:solidFill>
            <a:srgbClr val="ED7D31"/>
          </a:solidFill>
          <a:ln cap="flat" cmpd="sng" w="126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SzPct val="25000"/>
              <a:buNone/>
            </a:pPr>
            <a:r>
              <a:rPr b="0" lang="en-US" sz="1300" strike="noStrike">
                <a:solidFill>
                  <a:srgbClr val="FFFFFF"/>
                </a:solidFill>
                <a:latin typeface="Calibri"/>
                <a:ea typeface="Calibri"/>
                <a:cs typeface="Calibri"/>
                <a:sym typeface="Calibri"/>
              </a:rPr>
              <a:t>Bins/</a:t>
            </a:r>
          </a:p>
          <a:p>
            <a:pPr indent="0" lvl="0" marL="0" marR="0" rtl="0" algn="ctr">
              <a:lnSpc>
                <a:spcPct val="100000"/>
              </a:lnSpc>
              <a:spcBef>
                <a:spcPts val="0"/>
              </a:spcBef>
              <a:buSzPct val="25000"/>
              <a:buNone/>
            </a:pPr>
            <a:r>
              <a:rPr b="0" lang="en-US" sz="1300" strike="noStrike">
                <a:solidFill>
                  <a:srgbClr val="FFFFFF"/>
                </a:solidFill>
                <a:latin typeface="Calibri"/>
                <a:ea typeface="Calibri"/>
                <a:cs typeface="Calibri"/>
                <a:sym typeface="Calibri"/>
              </a:rPr>
              <a:t>Libs</a:t>
            </a: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p:txBody>
      </p:sp>
      <p:sp>
        <p:nvSpPr>
          <p:cNvPr id="447" name="Shape 447"/>
          <p:cNvSpPr/>
          <p:nvPr/>
        </p:nvSpPr>
        <p:spPr>
          <a:xfrm>
            <a:off x="2012759" y="1841400"/>
            <a:ext cx="760680" cy="32742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48" name="Shape 448"/>
          <p:cNvSpPr/>
          <p:nvPr/>
        </p:nvSpPr>
        <p:spPr>
          <a:xfrm>
            <a:off x="3205800" y="1839600"/>
            <a:ext cx="762120" cy="2315880"/>
          </a:xfrm>
          <a:prstGeom prst="rect">
            <a:avLst/>
          </a:prstGeom>
          <a:solidFill>
            <a:srgbClr val="5B9BD5"/>
          </a:solidFill>
          <a:ln>
            <a:noFill/>
          </a:ln>
        </p:spPr>
        <p:txBody>
          <a:bodyPr anchorCtr="0" anchor="ctr" bIns="45700" lIns="91425" rIns="91425" tIns="45700">
            <a:noAutofit/>
          </a:bodyPr>
          <a:lstStyle/>
          <a:p>
            <a:pPr indent="0" lvl="0" marL="0" marR="0" rtl="0" algn="ctr">
              <a:lnSpc>
                <a:spcPct val="100000"/>
              </a:lnSpc>
              <a:spcBef>
                <a:spcPts val="0"/>
              </a:spcBef>
              <a:buSzPct val="25000"/>
              <a:buNone/>
            </a:pPr>
            <a:r>
              <a:rPr b="0" lang="en-US" sz="1300" strike="noStrike">
                <a:solidFill>
                  <a:srgbClr val="FFFFFF"/>
                </a:solidFill>
                <a:latin typeface="Calibri"/>
                <a:ea typeface="Calibri"/>
                <a:cs typeface="Calibri"/>
                <a:sym typeface="Calibri"/>
              </a:rPr>
              <a:t>App</a:t>
            </a:r>
          </a:p>
          <a:p>
            <a:pPr indent="0" lvl="0" marL="0" marR="0" rtl="0" algn="ctr">
              <a:lnSpc>
                <a:spcPct val="100000"/>
              </a:lnSpc>
              <a:spcBef>
                <a:spcPts val="0"/>
              </a:spcBef>
              <a:buSzPct val="25000"/>
              <a:buNone/>
            </a:pPr>
            <a:r>
              <a:rPr b="0" lang="en-US" sz="1300" strike="noStrike">
                <a:solidFill>
                  <a:srgbClr val="FFFFFF"/>
                </a:solidFill>
                <a:latin typeface="Calibri"/>
                <a:ea typeface="Calibri"/>
                <a:cs typeface="Calibri"/>
                <a:sym typeface="Calibri"/>
              </a:rPr>
              <a:t>A’</a:t>
            </a: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p:txBody>
      </p:sp>
      <p:sp>
        <p:nvSpPr>
          <p:cNvPr id="449" name="Shape 449"/>
          <p:cNvSpPr/>
          <p:nvPr/>
        </p:nvSpPr>
        <p:spPr>
          <a:xfrm>
            <a:off x="3212280" y="3290400"/>
            <a:ext cx="753840" cy="834480"/>
          </a:xfrm>
          <a:prstGeom prst="rect">
            <a:avLst/>
          </a:prstGeom>
          <a:solidFill>
            <a:srgbClr val="7030A0"/>
          </a:solidFill>
          <a:ln cap="flat" cmpd="sng" w="126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SzPct val="25000"/>
              <a:buNone/>
            </a:pPr>
            <a:r>
              <a:rPr b="0" lang="en-US" sz="1300" strike="noStrike">
                <a:solidFill>
                  <a:srgbClr val="FFFFFF"/>
                </a:solidFill>
                <a:latin typeface="Calibri"/>
                <a:ea typeface="Calibri"/>
                <a:cs typeface="Calibri"/>
                <a:sym typeface="Calibri"/>
              </a:rPr>
              <a:t>Guest</a:t>
            </a:r>
          </a:p>
          <a:p>
            <a:pPr indent="0" lvl="0" marL="0" marR="0" rtl="0" algn="ctr">
              <a:lnSpc>
                <a:spcPct val="100000"/>
              </a:lnSpc>
              <a:spcBef>
                <a:spcPts val="0"/>
              </a:spcBef>
              <a:buSzPct val="25000"/>
              <a:buNone/>
            </a:pPr>
            <a:r>
              <a:rPr b="0" lang="en-US" sz="1300" strike="noStrike">
                <a:solidFill>
                  <a:srgbClr val="FFFFFF"/>
                </a:solidFill>
                <a:latin typeface="Calibri"/>
                <a:ea typeface="Calibri"/>
                <a:cs typeface="Calibri"/>
                <a:sym typeface="Calibri"/>
              </a:rPr>
              <a:t>OS</a:t>
            </a: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p:txBody>
      </p:sp>
      <p:sp>
        <p:nvSpPr>
          <p:cNvPr id="450" name="Shape 450"/>
          <p:cNvSpPr/>
          <p:nvPr/>
        </p:nvSpPr>
        <p:spPr>
          <a:xfrm>
            <a:off x="3207240" y="2663640"/>
            <a:ext cx="753840" cy="651959"/>
          </a:xfrm>
          <a:prstGeom prst="rect">
            <a:avLst/>
          </a:prstGeom>
          <a:solidFill>
            <a:srgbClr val="ED7D31"/>
          </a:solidFill>
          <a:ln cap="flat" cmpd="sng" w="126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SzPct val="25000"/>
              <a:buNone/>
            </a:pPr>
            <a:r>
              <a:rPr b="0" lang="en-US" sz="1300" strike="noStrike">
                <a:solidFill>
                  <a:srgbClr val="FFFFFF"/>
                </a:solidFill>
                <a:latin typeface="Calibri"/>
                <a:ea typeface="Calibri"/>
                <a:cs typeface="Calibri"/>
                <a:sym typeface="Calibri"/>
              </a:rPr>
              <a:t>Bins/</a:t>
            </a:r>
          </a:p>
          <a:p>
            <a:pPr indent="0" lvl="0" marL="0" marR="0" rtl="0" algn="ctr">
              <a:lnSpc>
                <a:spcPct val="100000"/>
              </a:lnSpc>
              <a:spcBef>
                <a:spcPts val="0"/>
              </a:spcBef>
              <a:buSzPct val="25000"/>
              <a:buNone/>
            </a:pPr>
            <a:r>
              <a:rPr b="0" lang="en-US" sz="1300" strike="noStrike">
                <a:solidFill>
                  <a:srgbClr val="FFFFFF"/>
                </a:solidFill>
                <a:latin typeface="Calibri"/>
                <a:ea typeface="Calibri"/>
                <a:cs typeface="Calibri"/>
                <a:sym typeface="Calibri"/>
              </a:rPr>
              <a:t>Libs</a:t>
            </a: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p:txBody>
      </p:sp>
      <p:sp>
        <p:nvSpPr>
          <p:cNvPr id="451" name="Shape 451"/>
          <p:cNvSpPr/>
          <p:nvPr/>
        </p:nvSpPr>
        <p:spPr>
          <a:xfrm>
            <a:off x="3205800" y="1826640"/>
            <a:ext cx="760680" cy="229824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52" name="Shape 452"/>
          <p:cNvSpPr/>
          <p:nvPr/>
        </p:nvSpPr>
        <p:spPr>
          <a:xfrm>
            <a:off x="9859679" y="4414680"/>
            <a:ext cx="1963800" cy="187704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buSzPct val="25000"/>
              <a:buNone/>
            </a:pPr>
            <a:r>
              <a:rPr b="0" lang="en-US" sz="1300" strike="noStrike">
                <a:solidFill>
                  <a:srgbClr val="394D54"/>
                </a:solidFill>
                <a:latin typeface="Calibri"/>
                <a:ea typeface="Calibri"/>
                <a:cs typeface="Calibri"/>
                <a:sym typeface="Calibri"/>
              </a:rPr>
              <a:t>Modified App</a:t>
            </a:r>
          </a:p>
          <a:p>
            <a:pPr indent="0" lvl="0" marL="0" marR="0" rtl="0" algn="l">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l">
              <a:lnSpc>
                <a:spcPct val="100000"/>
              </a:lnSpc>
              <a:spcBef>
                <a:spcPts val="0"/>
              </a:spcBef>
              <a:buSzPct val="25000"/>
              <a:buNone/>
            </a:pPr>
            <a:r>
              <a:rPr b="0" lang="en-US" sz="1050" strike="noStrike">
                <a:solidFill>
                  <a:srgbClr val="394D54"/>
                </a:solidFill>
                <a:latin typeface="Calibri"/>
                <a:ea typeface="Calibri"/>
                <a:cs typeface="Calibri"/>
                <a:sym typeface="Calibri"/>
              </a:rPr>
              <a:t>Copy on write capabilities allow</a:t>
            </a:r>
          </a:p>
          <a:p>
            <a:pPr indent="0" lvl="0" marL="0" marR="0" rtl="0" algn="l">
              <a:lnSpc>
                <a:spcPct val="100000"/>
              </a:lnSpc>
              <a:spcBef>
                <a:spcPts val="0"/>
              </a:spcBef>
              <a:buSzPct val="25000"/>
              <a:buNone/>
            </a:pPr>
            <a:r>
              <a:rPr b="0" lang="en-US" sz="1050" strike="noStrike">
                <a:solidFill>
                  <a:srgbClr val="394D54"/>
                </a:solidFill>
                <a:latin typeface="Calibri"/>
                <a:ea typeface="Calibri"/>
                <a:cs typeface="Calibri"/>
                <a:sym typeface="Calibri"/>
              </a:rPr>
              <a:t>us to only save the diffs</a:t>
            </a:r>
          </a:p>
          <a:p>
            <a:pPr indent="0" lvl="0" marL="0" marR="0" rtl="0" algn="l">
              <a:lnSpc>
                <a:spcPct val="100000"/>
              </a:lnSpc>
              <a:spcBef>
                <a:spcPts val="0"/>
              </a:spcBef>
              <a:buSzPct val="25000"/>
              <a:buNone/>
            </a:pPr>
            <a:r>
              <a:rPr b="0" lang="en-US" sz="1050" strike="noStrike">
                <a:solidFill>
                  <a:srgbClr val="394D54"/>
                </a:solidFill>
                <a:latin typeface="Calibri"/>
                <a:ea typeface="Calibri"/>
                <a:cs typeface="Calibri"/>
                <a:sym typeface="Calibri"/>
              </a:rPr>
              <a:t>Between container A and container</a:t>
            </a:r>
          </a:p>
          <a:p>
            <a:pPr indent="0" lvl="0" marL="0" marR="0" rtl="0" algn="l">
              <a:lnSpc>
                <a:spcPct val="100000"/>
              </a:lnSpc>
              <a:spcBef>
                <a:spcPts val="0"/>
              </a:spcBef>
              <a:buSzPct val="25000"/>
              <a:buNone/>
            </a:pPr>
            <a:r>
              <a:rPr b="0" lang="en-US" sz="1050" strike="noStrike">
                <a:solidFill>
                  <a:srgbClr val="394D54"/>
                </a:solidFill>
                <a:latin typeface="Calibri"/>
                <a:ea typeface="Calibri"/>
                <a:cs typeface="Calibri"/>
                <a:sym typeface="Calibri"/>
              </a:rPr>
              <a:t>A’</a:t>
            </a:r>
          </a:p>
        </p:txBody>
      </p:sp>
      <p:sp>
        <p:nvSpPr>
          <p:cNvPr id="453" name="Shape 453"/>
          <p:cNvSpPr/>
          <p:nvPr/>
        </p:nvSpPr>
        <p:spPr>
          <a:xfrm>
            <a:off x="1001159" y="5503319"/>
            <a:ext cx="3060719" cy="101520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buSzPct val="25000"/>
              <a:buNone/>
            </a:pPr>
            <a:r>
              <a:rPr b="0" lang="en-US" sz="1300" strike="noStrike">
                <a:solidFill>
                  <a:srgbClr val="394D54"/>
                </a:solidFill>
                <a:latin typeface="Calibri"/>
                <a:ea typeface="Calibri"/>
                <a:cs typeface="Calibri"/>
                <a:sym typeface="Calibri"/>
              </a:rPr>
              <a:t>VMs</a:t>
            </a:r>
          </a:p>
          <a:p>
            <a:pPr indent="0" lvl="0" marL="0" marR="0" rtl="0" algn="l">
              <a:lnSpc>
                <a:spcPct val="100000"/>
              </a:lnSpc>
              <a:spcBef>
                <a:spcPts val="0"/>
              </a:spcBef>
              <a:buSzPct val="25000"/>
              <a:buNone/>
            </a:pPr>
            <a:r>
              <a:rPr b="0" lang="en-US" sz="1050" strike="noStrike">
                <a:solidFill>
                  <a:srgbClr val="394D54"/>
                </a:solidFill>
                <a:latin typeface="Calibri"/>
                <a:ea typeface="Calibri"/>
                <a:cs typeface="Calibri"/>
                <a:sym typeface="Calibri"/>
              </a:rPr>
              <a:t>Every app, every copy of an</a:t>
            </a:r>
          </a:p>
          <a:p>
            <a:pPr indent="0" lvl="0" marL="0" marR="0" rtl="0" algn="l">
              <a:lnSpc>
                <a:spcPct val="100000"/>
              </a:lnSpc>
              <a:spcBef>
                <a:spcPts val="0"/>
              </a:spcBef>
              <a:buSzPct val="25000"/>
              <a:buNone/>
            </a:pPr>
            <a:r>
              <a:rPr b="0" lang="en-US" sz="1050" strike="noStrike">
                <a:solidFill>
                  <a:srgbClr val="394D54"/>
                </a:solidFill>
                <a:latin typeface="Calibri"/>
                <a:ea typeface="Calibri"/>
                <a:cs typeface="Calibri"/>
                <a:sym typeface="Calibri"/>
              </a:rPr>
              <a:t>app, and every slight modification</a:t>
            </a:r>
          </a:p>
          <a:p>
            <a:pPr indent="0" lvl="0" marL="0" marR="0" rtl="0" algn="l">
              <a:lnSpc>
                <a:spcPct val="100000"/>
              </a:lnSpc>
              <a:spcBef>
                <a:spcPts val="0"/>
              </a:spcBef>
              <a:buSzPct val="25000"/>
              <a:buNone/>
            </a:pPr>
            <a:r>
              <a:rPr b="0" lang="en-US" sz="1050" strike="noStrike">
                <a:solidFill>
                  <a:srgbClr val="394D54"/>
                </a:solidFill>
                <a:latin typeface="Calibri"/>
                <a:ea typeface="Calibri"/>
                <a:cs typeface="Calibri"/>
                <a:sym typeface="Calibri"/>
              </a:rPr>
              <a:t>of the app requires a new virtual server</a:t>
            </a:r>
          </a:p>
        </p:txBody>
      </p:sp>
      <p:sp>
        <p:nvSpPr>
          <p:cNvPr id="454" name="Shape 454"/>
          <p:cNvSpPr/>
          <p:nvPr/>
        </p:nvSpPr>
        <p:spPr>
          <a:xfrm>
            <a:off x="869759" y="1854359"/>
            <a:ext cx="762120" cy="2604600"/>
          </a:xfrm>
          <a:prstGeom prst="rect">
            <a:avLst/>
          </a:prstGeom>
          <a:solidFill>
            <a:srgbClr val="5B9BD5"/>
          </a:solidFill>
          <a:ln>
            <a:noFill/>
          </a:ln>
        </p:spPr>
        <p:txBody>
          <a:bodyPr anchorCtr="0" anchor="ctr" bIns="45700" lIns="91425" rIns="91425" tIns="45700">
            <a:noAutofit/>
          </a:bodyPr>
          <a:lstStyle/>
          <a:p>
            <a:pPr indent="0" lvl="0" marL="0" marR="0" rtl="0" algn="ctr">
              <a:lnSpc>
                <a:spcPct val="100000"/>
              </a:lnSpc>
              <a:spcBef>
                <a:spcPts val="0"/>
              </a:spcBef>
              <a:buSzPct val="25000"/>
              <a:buNone/>
            </a:pPr>
            <a:r>
              <a:rPr b="0" lang="en-US" sz="1300" strike="noStrike">
                <a:solidFill>
                  <a:srgbClr val="FFFFFF"/>
                </a:solidFill>
                <a:latin typeface="Calibri"/>
                <a:ea typeface="Calibri"/>
                <a:cs typeface="Calibri"/>
                <a:sym typeface="Calibri"/>
              </a:rPr>
              <a:t>App</a:t>
            </a:r>
          </a:p>
          <a:p>
            <a:pPr indent="0" lvl="0" marL="0" marR="0" rtl="0" algn="ctr">
              <a:lnSpc>
                <a:spcPct val="100000"/>
              </a:lnSpc>
              <a:spcBef>
                <a:spcPts val="0"/>
              </a:spcBef>
              <a:buSzPct val="25000"/>
              <a:buNone/>
            </a:pPr>
            <a:r>
              <a:rPr b="0" lang="en-US" sz="1300" strike="noStrike">
                <a:solidFill>
                  <a:srgbClr val="FFFFFF"/>
                </a:solidFill>
                <a:latin typeface="Calibri"/>
                <a:ea typeface="Calibri"/>
                <a:cs typeface="Calibri"/>
                <a:sym typeface="Calibri"/>
              </a:rPr>
              <a:t>A</a:t>
            </a: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p:txBody>
      </p:sp>
      <p:sp>
        <p:nvSpPr>
          <p:cNvPr id="455" name="Shape 455"/>
          <p:cNvSpPr/>
          <p:nvPr/>
        </p:nvSpPr>
        <p:spPr>
          <a:xfrm>
            <a:off x="876600" y="3318119"/>
            <a:ext cx="753840" cy="2193479"/>
          </a:xfrm>
          <a:prstGeom prst="rect">
            <a:avLst/>
          </a:prstGeom>
          <a:solidFill>
            <a:srgbClr val="7030A0"/>
          </a:solidFill>
          <a:ln cap="flat" cmpd="sng" w="126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SzPct val="25000"/>
              <a:buNone/>
            </a:pPr>
            <a:r>
              <a:rPr b="0" lang="en-US" sz="1300" strike="noStrike">
                <a:solidFill>
                  <a:srgbClr val="FFFFFF"/>
                </a:solidFill>
                <a:latin typeface="Calibri"/>
                <a:ea typeface="Calibri"/>
                <a:cs typeface="Calibri"/>
                <a:sym typeface="Calibri"/>
              </a:rPr>
              <a:t>Guest</a:t>
            </a:r>
          </a:p>
          <a:p>
            <a:pPr indent="0" lvl="0" marL="0" marR="0" rtl="0" algn="ctr">
              <a:lnSpc>
                <a:spcPct val="100000"/>
              </a:lnSpc>
              <a:spcBef>
                <a:spcPts val="0"/>
              </a:spcBef>
              <a:buSzPct val="25000"/>
              <a:buNone/>
            </a:pPr>
            <a:r>
              <a:rPr b="0" lang="en-US" sz="1300" strike="noStrike">
                <a:solidFill>
                  <a:srgbClr val="FFFFFF"/>
                </a:solidFill>
                <a:latin typeface="Calibri"/>
                <a:ea typeface="Calibri"/>
                <a:cs typeface="Calibri"/>
                <a:sym typeface="Calibri"/>
              </a:rPr>
              <a:t>OS</a:t>
            </a: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p:txBody>
      </p:sp>
      <p:sp>
        <p:nvSpPr>
          <p:cNvPr id="456" name="Shape 456"/>
          <p:cNvSpPr/>
          <p:nvPr/>
        </p:nvSpPr>
        <p:spPr>
          <a:xfrm>
            <a:off x="871200" y="2691359"/>
            <a:ext cx="753840" cy="651959"/>
          </a:xfrm>
          <a:prstGeom prst="rect">
            <a:avLst/>
          </a:prstGeom>
          <a:solidFill>
            <a:srgbClr val="ED7D31"/>
          </a:solidFill>
          <a:ln cap="flat" cmpd="sng" w="126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SzPct val="25000"/>
              <a:buNone/>
            </a:pPr>
            <a:r>
              <a:rPr b="0" lang="en-US" sz="1300" strike="noStrike">
                <a:solidFill>
                  <a:srgbClr val="FFFFFF"/>
                </a:solidFill>
                <a:latin typeface="Calibri"/>
                <a:ea typeface="Calibri"/>
                <a:cs typeface="Calibri"/>
                <a:sym typeface="Calibri"/>
              </a:rPr>
              <a:t>Bins/</a:t>
            </a:r>
          </a:p>
          <a:p>
            <a:pPr indent="0" lvl="0" marL="0" marR="0" rtl="0" algn="ctr">
              <a:lnSpc>
                <a:spcPct val="100000"/>
              </a:lnSpc>
              <a:spcBef>
                <a:spcPts val="0"/>
              </a:spcBef>
              <a:buSzPct val="25000"/>
              <a:buNone/>
            </a:pPr>
            <a:r>
              <a:rPr b="0" lang="en-US" sz="1300" strike="noStrike">
                <a:solidFill>
                  <a:srgbClr val="FFFFFF"/>
                </a:solidFill>
                <a:latin typeface="Calibri"/>
                <a:ea typeface="Calibri"/>
                <a:cs typeface="Calibri"/>
                <a:sym typeface="Calibri"/>
              </a:rPr>
              <a:t>Libs</a:t>
            </a: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p:txBody>
      </p:sp>
      <p:sp>
        <p:nvSpPr>
          <p:cNvPr id="457" name="Shape 457"/>
          <p:cNvSpPr/>
          <p:nvPr/>
        </p:nvSpPr>
        <p:spPr>
          <a:xfrm>
            <a:off x="869759" y="1854359"/>
            <a:ext cx="760680" cy="32742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58" name="Shape 458"/>
          <p:cNvSpPr/>
          <p:nvPr/>
        </p:nvSpPr>
        <p:spPr>
          <a:xfrm>
            <a:off x="8030520" y="4437000"/>
            <a:ext cx="1254960" cy="107676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buSzPct val="25000"/>
              <a:buNone/>
            </a:pPr>
            <a:r>
              <a:rPr b="0" lang="en-US" sz="1300" strike="noStrike">
                <a:solidFill>
                  <a:srgbClr val="394D54"/>
                </a:solidFill>
                <a:latin typeface="Calibri"/>
                <a:ea typeface="Calibri"/>
                <a:cs typeface="Calibri"/>
                <a:sym typeface="Calibri"/>
              </a:rPr>
              <a:t>Copy of</a:t>
            </a:r>
          </a:p>
          <a:p>
            <a:pPr indent="0" lvl="0" marL="0" marR="0" rtl="0" algn="ctr">
              <a:lnSpc>
                <a:spcPct val="100000"/>
              </a:lnSpc>
              <a:spcBef>
                <a:spcPts val="0"/>
              </a:spcBef>
              <a:buSzPct val="25000"/>
              <a:buNone/>
            </a:pPr>
            <a:r>
              <a:rPr b="0" lang="en-US" sz="1300" strike="noStrike">
                <a:solidFill>
                  <a:srgbClr val="394D54"/>
                </a:solidFill>
                <a:latin typeface="Calibri"/>
                <a:ea typeface="Calibri"/>
                <a:cs typeface="Calibri"/>
                <a:sym typeface="Calibri"/>
              </a:rPr>
              <a:t>App</a:t>
            </a:r>
          </a:p>
          <a:p>
            <a:pPr indent="0" lvl="0" marL="0" marR="0" rtl="0" algn="l">
              <a:lnSpc>
                <a:spcPct val="100000"/>
              </a:lnSpc>
              <a:spcBef>
                <a:spcPts val="0"/>
              </a:spcBef>
              <a:buSzPct val="25000"/>
              <a:buNone/>
            </a:pPr>
            <a:r>
              <a:rPr b="0" lang="en-US" sz="1050" strike="noStrike">
                <a:solidFill>
                  <a:srgbClr val="394D54"/>
                </a:solidFill>
                <a:latin typeface="Calibri"/>
                <a:ea typeface="Calibri"/>
                <a:cs typeface="Calibri"/>
                <a:sym typeface="Calibri"/>
              </a:rPr>
              <a:t>No OS. Can</a:t>
            </a:r>
          </a:p>
          <a:p>
            <a:pPr indent="0" lvl="0" marL="0" marR="0" rtl="0" algn="l">
              <a:lnSpc>
                <a:spcPct val="100000"/>
              </a:lnSpc>
              <a:spcBef>
                <a:spcPts val="0"/>
              </a:spcBef>
              <a:buSzPct val="25000"/>
              <a:buNone/>
            </a:pPr>
            <a:r>
              <a:rPr b="0" lang="en-US" sz="1050" strike="noStrike">
                <a:solidFill>
                  <a:srgbClr val="394D54"/>
                </a:solidFill>
                <a:latin typeface="Calibri"/>
                <a:ea typeface="Calibri"/>
                <a:cs typeface="Calibri"/>
                <a:sym typeface="Calibri"/>
              </a:rPr>
              <a:t>Share bins/libs</a:t>
            </a:r>
          </a:p>
        </p:txBody>
      </p:sp>
      <p:sp>
        <p:nvSpPr>
          <p:cNvPr id="459" name="Shape 459"/>
          <p:cNvSpPr/>
          <p:nvPr/>
        </p:nvSpPr>
        <p:spPr>
          <a:xfrm>
            <a:off x="8179200" y="1844640"/>
            <a:ext cx="788400" cy="1453680"/>
          </a:xfrm>
          <a:prstGeom prst="rect">
            <a:avLst/>
          </a:prstGeom>
          <a:solidFill>
            <a:srgbClr val="FFFFFF"/>
          </a:solidFill>
          <a:ln cap="flat" cmpd="sng" w="12600">
            <a:solidFill>
              <a:srgbClr val="394D54"/>
            </a:solidFill>
            <a:prstDash val="dashDot"/>
            <a:miter/>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60" name="Shape 460"/>
          <p:cNvSpPr/>
          <p:nvPr/>
        </p:nvSpPr>
        <p:spPr>
          <a:xfrm>
            <a:off x="8179200" y="1819440"/>
            <a:ext cx="788400" cy="796319"/>
          </a:xfrm>
          <a:prstGeom prst="rect">
            <a:avLst/>
          </a:prstGeom>
          <a:solidFill>
            <a:srgbClr val="5B9BD5"/>
          </a:solidFill>
          <a:ln cap="flat" cmpd="sng" w="12600">
            <a:solidFill>
              <a:srgbClr val="5B9BD5"/>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buSzPct val="25000"/>
              <a:buNone/>
            </a:pPr>
            <a:r>
              <a:rPr b="0" lang="en-US" sz="1300" strike="noStrike">
                <a:solidFill>
                  <a:srgbClr val="FFFFFF"/>
                </a:solidFill>
                <a:latin typeface="Calibri"/>
                <a:ea typeface="Calibri"/>
                <a:cs typeface="Calibri"/>
                <a:sym typeface="Calibri"/>
              </a:rPr>
              <a:t>App</a:t>
            </a:r>
          </a:p>
          <a:p>
            <a:pPr indent="0" lvl="0" marL="0" marR="0" rtl="0" algn="ctr">
              <a:lnSpc>
                <a:spcPct val="100000"/>
              </a:lnSpc>
              <a:spcBef>
                <a:spcPts val="0"/>
              </a:spcBef>
              <a:buSzPct val="25000"/>
              <a:buNone/>
            </a:pPr>
            <a:r>
              <a:rPr b="0" lang="en-US" sz="1300" strike="noStrike">
                <a:solidFill>
                  <a:srgbClr val="FFFFFF"/>
                </a:solidFill>
                <a:latin typeface="Calibri"/>
                <a:ea typeface="Calibri"/>
                <a:cs typeface="Calibri"/>
                <a:sym typeface="Calibri"/>
              </a:rPr>
              <a:t>A</a:t>
            </a:r>
          </a:p>
        </p:txBody>
      </p:sp>
      <p:sp>
        <p:nvSpPr>
          <p:cNvPr id="461" name="Shape 461"/>
          <p:cNvSpPr/>
          <p:nvPr/>
        </p:nvSpPr>
        <p:spPr>
          <a:xfrm rot="-3536400">
            <a:off x="765000" y="4414679"/>
            <a:ext cx="924120" cy="507600"/>
          </a:xfrm>
          <a:prstGeom prst="lightningBol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462" name="Shape 462"/>
          <p:cNvSpPr/>
          <p:nvPr/>
        </p:nvSpPr>
        <p:spPr>
          <a:xfrm>
            <a:off x="2019600" y="3330719"/>
            <a:ext cx="753840" cy="2193479"/>
          </a:xfrm>
          <a:prstGeom prst="rect">
            <a:avLst/>
          </a:prstGeom>
          <a:solidFill>
            <a:srgbClr val="7030A0"/>
          </a:solidFill>
          <a:ln cap="flat" cmpd="sng" w="126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SzPct val="25000"/>
              <a:buNone/>
            </a:pPr>
            <a:r>
              <a:rPr b="0" lang="en-US" sz="1300" strike="noStrike">
                <a:solidFill>
                  <a:srgbClr val="FFFFFF"/>
                </a:solidFill>
                <a:latin typeface="Calibri"/>
                <a:ea typeface="Calibri"/>
                <a:cs typeface="Calibri"/>
                <a:sym typeface="Calibri"/>
              </a:rPr>
              <a:t>Guest</a:t>
            </a:r>
          </a:p>
          <a:p>
            <a:pPr indent="0" lvl="0" marL="0" marR="0" rtl="0" algn="ctr">
              <a:lnSpc>
                <a:spcPct val="100000"/>
              </a:lnSpc>
              <a:spcBef>
                <a:spcPts val="0"/>
              </a:spcBef>
              <a:buSzPct val="25000"/>
              <a:buNone/>
            </a:pPr>
            <a:r>
              <a:rPr b="0" lang="en-US" sz="1300" strike="noStrike">
                <a:solidFill>
                  <a:srgbClr val="FFFFFF"/>
                </a:solidFill>
                <a:latin typeface="Calibri"/>
                <a:ea typeface="Calibri"/>
                <a:cs typeface="Calibri"/>
                <a:sym typeface="Calibri"/>
              </a:rPr>
              <a:t>OS</a:t>
            </a: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p:txBody>
      </p:sp>
      <p:sp>
        <p:nvSpPr>
          <p:cNvPr id="463" name="Shape 463"/>
          <p:cNvSpPr/>
          <p:nvPr/>
        </p:nvSpPr>
        <p:spPr>
          <a:xfrm rot="-3536400">
            <a:off x="1908000" y="4427640"/>
            <a:ext cx="924120" cy="507600"/>
          </a:xfrm>
          <a:prstGeom prst="lightningBol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464" name="Shape 464"/>
          <p:cNvSpPr/>
          <p:nvPr/>
        </p:nvSpPr>
        <p:spPr>
          <a:xfrm>
            <a:off x="3213359" y="3330719"/>
            <a:ext cx="753840" cy="2193479"/>
          </a:xfrm>
          <a:prstGeom prst="rect">
            <a:avLst/>
          </a:prstGeom>
          <a:solidFill>
            <a:srgbClr val="7030A0"/>
          </a:solidFill>
          <a:ln cap="flat" cmpd="sng" w="126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SzPct val="25000"/>
              <a:buNone/>
            </a:pPr>
            <a:r>
              <a:rPr b="0" lang="en-US" sz="1300" strike="noStrike">
                <a:solidFill>
                  <a:srgbClr val="FFFFFF"/>
                </a:solidFill>
                <a:latin typeface="Calibri"/>
                <a:ea typeface="Calibri"/>
                <a:cs typeface="Calibri"/>
                <a:sym typeface="Calibri"/>
              </a:rPr>
              <a:t>Guest</a:t>
            </a:r>
          </a:p>
          <a:p>
            <a:pPr indent="0" lvl="0" marL="0" marR="0" rtl="0" algn="ctr">
              <a:lnSpc>
                <a:spcPct val="100000"/>
              </a:lnSpc>
              <a:spcBef>
                <a:spcPts val="0"/>
              </a:spcBef>
              <a:buSzPct val="25000"/>
              <a:buNone/>
            </a:pPr>
            <a:r>
              <a:rPr b="0" lang="en-US" sz="1300" strike="noStrike">
                <a:solidFill>
                  <a:srgbClr val="FFFFFF"/>
                </a:solidFill>
                <a:latin typeface="Calibri"/>
                <a:ea typeface="Calibri"/>
                <a:cs typeface="Calibri"/>
                <a:sym typeface="Calibri"/>
              </a:rPr>
              <a:t>OS</a:t>
            </a: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p:txBody>
      </p:sp>
      <p:sp>
        <p:nvSpPr>
          <p:cNvPr id="465" name="Shape 465"/>
          <p:cNvSpPr/>
          <p:nvPr/>
        </p:nvSpPr>
        <p:spPr>
          <a:xfrm rot="-3536400">
            <a:off x="3102119" y="4427640"/>
            <a:ext cx="924120" cy="507600"/>
          </a:xfrm>
          <a:prstGeom prst="lightningBol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466" name="Shape 466"/>
          <p:cNvSpPr/>
          <p:nvPr/>
        </p:nvSpPr>
        <p:spPr>
          <a:xfrm>
            <a:off x="5092560" y="1181159"/>
            <a:ext cx="62999" cy="5676480"/>
          </a:xfrm>
          <a:custGeom>
            <a:pathLst>
              <a:path extrusionOk="0" h="120000" w="120000">
                <a:moveTo>
                  <a:pt x="0" y="0"/>
                </a:moveTo>
                <a:lnTo>
                  <a:pt x="120000" y="120000"/>
                </a:lnTo>
              </a:path>
            </a:pathLst>
          </a:custGeom>
          <a:noFill/>
          <a:ln cap="flat" cmpd="sng" w="9525">
            <a:solidFill>
              <a:srgbClr val="5B9BD5"/>
            </a:solidFill>
            <a:prstDash val="solid"/>
            <a:miter/>
            <a:headEnd len="med" w="med" type="none"/>
            <a:tailEnd len="med" w="med" type="none"/>
          </a:ln>
        </p:spPr>
      </p:sp>
      <p:sp>
        <p:nvSpPr>
          <p:cNvPr id="467" name="Shape 467"/>
          <p:cNvSpPr/>
          <p:nvPr/>
        </p:nvSpPr>
        <p:spPr>
          <a:xfrm>
            <a:off x="2019600" y="1168559"/>
            <a:ext cx="742319" cy="46116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buSzPct val="25000"/>
              <a:buNone/>
            </a:pPr>
            <a:r>
              <a:rPr b="0" lang="en-US" sz="1600" strike="noStrike">
                <a:solidFill>
                  <a:srgbClr val="394D54"/>
                </a:solidFill>
                <a:latin typeface="Calibri"/>
                <a:ea typeface="Calibri"/>
                <a:cs typeface="Calibri"/>
                <a:sym typeface="Calibri"/>
              </a:rPr>
              <a:t>VMs</a:t>
            </a:r>
          </a:p>
        </p:txBody>
      </p:sp>
      <p:sp>
        <p:nvSpPr>
          <p:cNvPr id="468" name="Shape 468"/>
          <p:cNvSpPr/>
          <p:nvPr/>
        </p:nvSpPr>
        <p:spPr>
          <a:xfrm>
            <a:off x="7811639" y="1221479"/>
            <a:ext cx="1523880" cy="46116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buSzPct val="25000"/>
              <a:buNone/>
            </a:pPr>
            <a:r>
              <a:rPr b="0" lang="en-US" sz="1600" strike="noStrike">
                <a:solidFill>
                  <a:srgbClr val="394D54"/>
                </a:solidFill>
                <a:latin typeface="Calibri"/>
                <a:ea typeface="Calibri"/>
                <a:cs typeface="Calibri"/>
                <a:sym typeface="Calibri"/>
              </a:rPr>
              <a:t>Containers</a:t>
            </a:r>
          </a:p>
        </p:txBody>
      </p:sp>
      <p:sp>
        <p:nvSpPr>
          <p:cNvPr id="469" name="Shape 469"/>
          <p:cNvSpPr txBox="1"/>
          <p:nvPr>
            <p:ph type="title"/>
          </p:nvPr>
        </p:nvSpPr>
        <p:spPr>
          <a:xfrm>
            <a:off x="131000" y="21800"/>
            <a:ext cx="11768700" cy="803700"/>
          </a:xfrm>
          <a:prstGeom prst="rect">
            <a:avLst/>
          </a:prstGeom>
        </p:spPr>
        <p:txBody>
          <a:bodyPr anchorCtr="0" anchor="ctr" bIns="121900" lIns="121900" rIns="121900" tIns="121900">
            <a:noAutofit/>
          </a:bodyPr>
          <a:lstStyle/>
          <a:p>
            <a:pPr lvl="0">
              <a:spcBef>
                <a:spcPts val="0"/>
              </a:spcBef>
              <a:buNone/>
            </a:pPr>
            <a:r>
              <a:rPr lang="en-US"/>
              <a:t>Why are Docker containers lightweight?</a:t>
            </a:r>
          </a:p>
        </p:txBody>
      </p:sp>
    </p:spTree>
  </p:cSld>
  <p:clrMapOvr>
    <a:masterClrMapping/>
  </p:clrMapOvr>
  <p:transition spd="slow">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3" name="Shape 473"/>
        <p:cNvGrpSpPr/>
        <p:nvPr/>
      </p:nvGrpSpPr>
      <p:grpSpPr>
        <a:xfrm>
          <a:off x="0" y="0"/>
          <a:ext cx="0" cy="0"/>
          <a:chOff x="0" y="0"/>
          <a:chExt cx="0" cy="0"/>
        </a:xfrm>
      </p:grpSpPr>
      <p:sp>
        <p:nvSpPr>
          <p:cNvPr id="474" name="Shape 474"/>
          <p:cNvSpPr/>
          <p:nvPr/>
        </p:nvSpPr>
        <p:spPr>
          <a:xfrm>
            <a:off x="1399320" y="4333680"/>
            <a:ext cx="2790359" cy="17280"/>
          </a:xfrm>
          <a:custGeom>
            <a:pathLst>
              <a:path extrusionOk="0" h="120000" w="120000">
                <a:moveTo>
                  <a:pt x="0" y="0"/>
                </a:moveTo>
                <a:lnTo>
                  <a:pt x="120000" y="120000"/>
                </a:lnTo>
              </a:path>
            </a:pathLst>
          </a:custGeom>
          <a:noFill/>
          <a:ln cap="flat" cmpd="sng" w="57225">
            <a:solidFill>
              <a:srgbClr val="253232"/>
            </a:solidFill>
            <a:prstDash val="solid"/>
            <a:miter/>
            <a:headEnd len="med" w="med" type="none"/>
            <a:tailEnd len="med" w="med" type="none"/>
          </a:ln>
        </p:spPr>
      </p:sp>
      <p:sp>
        <p:nvSpPr>
          <p:cNvPr id="475" name="Shape 475"/>
          <p:cNvSpPr txBox="1"/>
          <p:nvPr/>
        </p:nvSpPr>
        <p:spPr>
          <a:xfrm>
            <a:off x="838079" y="139319"/>
            <a:ext cx="10515239" cy="667080"/>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None/>
            </a:pPr>
            <a:r>
              <a:t/>
            </a:r>
            <a:endParaRPr b="0" sz="1400" strike="noStrike">
              <a:solidFill>
                <a:srgbClr val="000000"/>
              </a:solidFill>
              <a:latin typeface="Arial"/>
              <a:ea typeface="Arial"/>
              <a:cs typeface="Arial"/>
              <a:sym typeface="Arial"/>
            </a:endParaRPr>
          </a:p>
        </p:txBody>
      </p:sp>
      <p:sp>
        <p:nvSpPr>
          <p:cNvPr id="476" name="Shape 476"/>
          <p:cNvSpPr/>
          <p:nvPr/>
        </p:nvSpPr>
        <p:spPr>
          <a:xfrm>
            <a:off x="246239" y="3650760"/>
            <a:ext cx="1216439" cy="2635919"/>
          </a:xfrm>
          <a:prstGeom prst="can">
            <a:avLst>
              <a:gd fmla="val 25000" name="adj"/>
            </a:avLst>
          </a:prstGeom>
          <a:solidFill>
            <a:srgbClr val="5B9BD5"/>
          </a:solidFill>
          <a:ln cap="flat" cmpd="sng" w="126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SzPct val="25000"/>
              <a:buNone/>
            </a:pPr>
            <a:r>
              <a:rPr b="0" lang="en-US" sz="1300" strike="noStrike">
                <a:solidFill>
                  <a:srgbClr val="FFFFFF"/>
                </a:solidFill>
                <a:latin typeface="Calibri"/>
                <a:ea typeface="Calibri"/>
                <a:cs typeface="Calibri"/>
                <a:sym typeface="Calibri"/>
              </a:rPr>
              <a:t>Source Code Repository</a:t>
            </a:r>
          </a:p>
        </p:txBody>
      </p:sp>
      <p:sp>
        <p:nvSpPr>
          <p:cNvPr id="477" name="Shape 477"/>
          <p:cNvSpPr/>
          <p:nvPr/>
        </p:nvSpPr>
        <p:spPr>
          <a:xfrm>
            <a:off x="356400" y="4105439"/>
            <a:ext cx="962999" cy="1033919"/>
          </a:xfrm>
          <a:prstGeom prst="flowChartDocument">
            <a:avLst/>
          </a:prstGeom>
          <a:solidFill>
            <a:srgbClr val="ED7D31"/>
          </a:solidFill>
          <a:ln cap="flat" cmpd="sng" w="126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buSzPct val="25000"/>
              <a:buNone/>
            </a:pPr>
            <a:r>
              <a:rPr b="1" lang="en-US" sz="1050" u="sng" strike="noStrike">
                <a:solidFill>
                  <a:srgbClr val="FFFFFF"/>
                </a:solidFill>
                <a:latin typeface="Calibri"/>
                <a:ea typeface="Calibri"/>
                <a:cs typeface="Calibri"/>
                <a:sym typeface="Calibri"/>
              </a:rPr>
              <a:t>Docker</a:t>
            </a:r>
            <a:r>
              <a:rPr b="0" lang="en-US" sz="1050" u="sng" strike="noStrike">
                <a:solidFill>
                  <a:srgbClr val="FFFFFF"/>
                </a:solidFill>
                <a:latin typeface="Calibri"/>
                <a:ea typeface="Calibri"/>
                <a:cs typeface="Calibri"/>
                <a:sym typeface="Calibri"/>
              </a:rPr>
              <a:t>file</a:t>
            </a:r>
          </a:p>
          <a:p>
            <a:pPr indent="0" lvl="0" marL="0" marR="0" rtl="0" algn="ctr">
              <a:lnSpc>
                <a:spcPct val="100000"/>
              </a:lnSpc>
              <a:spcBef>
                <a:spcPts val="0"/>
              </a:spcBef>
              <a:buSzPct val="25000"/>
              <a:buNone/>
            </a:pPr>
            <a:r>
              <a:rPr b="1" lang="en-US" sz="1050" strike="noStrike">
                <a:solidFill>
                  <a:srgbClr val="FFFFFF"/>
                </a:solidFill>
                <a:latin typeface="Calibri"/>
                <a:ea typeface="Calibri"/>
                <a:cs typeface="Calibri"/>
                <a:sym typeface="Calibri"/>
              </a:rPr>
              <a:t>For </a:t>
            </a:r>
          </a:p>
          <a:p>
            <a:pPr indent="0" lvl="0" marL="0" marR="0" rtl="0" algn="ctr">
              <a:lnSpc>
                <a:spcPct val="100000"/>
              </a:lnSpc>
              <a:spcBef>
                <a:spcPts val="0"/>
              </a:spcBef>
              <a:buSzPct val="25000"/>
              <a:buNone/>
            </a:pPr>
            <a:r>
              <a:rPr b="1" lang="en-US" sz="1050" strike="noStrike">
                <a:solidFill>
                  <a:srgbClr val="FFFFFF"/>
                </a:solidFill>
                <a:latin typeface="Calibri"/>
                <a:ea typeface="Calibri"/>
                <a:cs typeface="Calibri"/>
                <a:sym typeface="Calibri"/>
              </a:rPr>
              <a:t>A</a:t>
            </a:r>
          </a:p>
        </p:txBody>
      </p:sp>
      <p:sp>
        <p:nvSpPr>
          <p:cNvPr id="478" name="Shape 478"/>
          <p:cNvSpPr/>
          <p:nvPr/>
        </p:nvSpPr>
        <p:spPr>
          <a:xfrm>
            <a:off x="3331080" y="5452560"/>
            <a:ext cx="1938600" cy="560160"/>
          </a:xfrm>
          <a:prstGeom prst="flowChartProcess">
            <a:avLst/>
          </a:prstGeom>
          <a:solidFill>
            <a:srgbClr val="70AD47"/>
          </a:solidFill>
          <a:ln cap="flat" cmpd="sng" w="126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buSzPct val="25000"/>
              <a:buNone/>
            </a:pPr>
            <a:r>
              <a:rPr b="0" lang="en-US" sz="1300" strike="noStrike">
                <a:solidFill>
                  <a:srgbClr val="FFFFFF"/>
                </a:solidFill>
                <a:latin typeface="Calibri"/>
                <a:ea typeface="Calibri"/>
                <a:cs typeface="Calibri"/>
                <a:sym typeface="Calibri"/>
              </a:rPr>
              <a:t>Docker Engine</a:t>
            </a:r>
          </a:p>
        </p:txBody>
      </p:sp>
      <p:sp>
        <p:nvSpPr>
          <p:cNvPr id="479" name="Shape 479"/>
          <p:cNvSpPr/>
          <p:nvPr/>
        </p:nvSpPr>
        <p:spPr>
          <a:xfrm>
            <a:off x="10588679" y="1031040"/>
            <a:ext cx="1171799" cy="1878119"/>
          </a:xfrm>
          <a:prstGeom prst="can">
            <a:avLst>
              <a:gd fmla="val 25000" name="adj"/>
            </a:avLst>
          </a:prstGeom>
          <a:solidFill>
            <a:srgbClr val="5B9BD5"/>
          </a:solidFill>
          <a:ln cap="flat" cmpd="sng" w="126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SzPct val="25000"/>
              <a:buNone/>
            </a:pPr>
            <a:r>
              <a:rPr b="0" lang="en-US" sz="1300" strike="noStrike">
                <a:solidFill>
                  <a:srgbClr val="FFFFFF"/>
                </a:solidFill>
                <a:latin typeface="Calibri"/>
                <a:ea typeface="Calibri"/>
                <a:cs typeface="Calibri"/>
                <a:sym typeface="Calibri"/>
              </a:rPr>
              <a:t>Docker</a:t>
            </a:r>
          </a:p>
          <a:p>
            <a:pPr indent="0" lvl="0" marL="0" marR="0" rtl="0" algn="ctr">
              <a:lnSpc>
                <a:spcPct val="100000"/>
              </a:lnSpc>
              <a:spcBef>
                <a:spcPts val="0"/>
              </a:spcBef>
              <a:buSzPct val="25000"/>
              <a:buNone/>
            </a:pPr>
            <a:r>
              <a:rPr b="0" lang="en-US" sz="1300" strike="noStrike">
                <a:solidFill>
                  <a:srgbClr val="FFFFFF"/>
                </a:solidFill>
                <a:latin typeface="Calibri"/>
                <a:ea typeface="Calibri"/>
                <a:cs typeface="Calibri"/>
                <a:sym typeface="Calibri"/>
              </a:rPr>
              <a:t>Container</a:t>
            </a:r>
          </a:p>
          <a:p>
            <a:pPr indent="0" lvl="0" marL="0" marR="0" rtl="0" algn="ctr">
              <a:lnSpc>
                <a:spcPct val="100000"/>
              </a:lnSpc>
              <a:spcBef>
                <a:spcPts val="0"/>
              </a:spcBef>
              <a:buSzPct val="25000"/>
              <a:buNone/>
            </a:pPr>
            <a:r>
              <a:rPr b="0" lang="en-US" sz="1300" strike="noStrike">
                <a:solidFill>
                  <a:srgbClr val="FFFFFF"/>
                </a:solidFill>
                <a:latin typeface="Calibri"/>
                <a:ea typeface="Calibri"/>
                <a:cs typeface="Calibri"/>
                <a:sym typeface="Calibri"/>
              </a:rPr>
              <a:t>Image Registry</a:t>
            </a:r>
          </a:p>
        </p:txBody>
      </p:sp>
      <p:sp>
        <p:nvSpPr>
          <p:cNvPr id="480" name="Shape 480"/>
          <p:cNvSpPr/>
          <p:nvPr/>
        </p:nvSpPr>
        <p:spPr>
          <a:xfrm>
            <a:off x="4190039" y="3438000"/>
            <a:ext cx="359" cy="2014200"/>
          </a:xfrm>
          <a:custGeom>
            <a:pathLst>
              <a:path extrusionOk="0" h="120000" w="120000">
                <a:moveTo>
                  <a:pt x="0" y="0"/>
                </a:moveTo>
                <a:lnTo>
                  <a:pt x="120000" y="120000"/>
                </a:lnTo>
              </a:path>
            </a:pathLst>
          </a:custGeom>
          <a:noFill/>
          <a:ln cap="flat" cmpd="sng" w="57225">
            <a:solidFill>
              <a:srgbClr val="394D54"/>
            </a:solidFill>
            <a:prstDash val="solid"/>
            <a:miter/>
            <a:headEnd len="med" w="med" type="stealth"/>
            <a:tailEnd len="med" w="med" type="none"/>
          </a:ln>
        </p:spPr>
      </p:sp>
      <p:sp>
        <p:nvSpPr>
          <p:cNvPr id="481" name="Shape 481"/>
          <p:cNvSpPr/>
          <p:nvPr/>
        </p:nvSpPr>
        <p:spPr>
          <a:xfrm>
            <a:off x="2760119" y="3807719"/>
            <a:ext cx="652319" cy="3690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buSzPct val="25000"/>
              <a:buNone/>
            </a:pPr>
            <a:r>
              <a:rPr b="0" i="1" lang="en-US" sz="1300" strike="noStrike">
                <a:solidFill>
                  <a:srgbClr val="394D54"/>
                </a:solidFill>
                <a:latin typeface="Calibri"/>
                <a:ea typeface="Calibri"/>
                <a:cs typeface="Calibri"/>
                <a:sym typeface="Calibri"/>
              </a:rPr>
              <a:t>Build</a:t>
            </a:r>
          </a:p>
        </p:txBody>
      </p:sp>
      <p:sp>
        <p:nvSpPr>
          <p:cNvPr id="482" name="Shape 482"/>
          <p:cNvSpPr/>
          <p:nvPr/>
        </p:nvSpPr>
        <p:spPr>
          <a:xfrm rot="5400000">
            <a:off x="9885240" y="5261039"/>
            <a:ext cx="1415520" cy="418320"/>
          </a:xfrm>
          <a:prstGeom prst="flowChartProcess">
            <a:avLst/>
          </a:prstGeom>
          <a:solidFill>
            <a:srgbClr val="70AD47"/>
          </a:solidFill>
          <a:ln cap="flat" cmpd="sng" w="126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buSzPct val="25000"/>
              <a:buNone/>
            </a:pPr>
            <a:r>
              <a:rPr b="0" lang="en-US" sz="1300" strike="noStrike">
                <a:solidFill>
                  <a:srgbClr val="FFFFFF"/>
                </a:solidFill>
                <a:latin typeface="Calibri"/>
                <a:ea typeface="Calibri"/>
                <a:cs typeface="Calibri"/>
                <a:sym typeface="Calibri"/>
              </a:rPr>
              <a:t>Docker </a:t>
            </a:r>
          </a:p>
        </p:txBody>
      </p:sp>
      <p:sp>
        <p:nvSpPr>
          <p:cNvPr id="483" name="Shape 483"/>
          <p:cNvSpPr/>
          <p:nvPr/>
        </p:nvSpPr>
        <p:spPr>
          <a:xfrm>
            <a:off x="8436960" y="6185160"/>
            <a:ext cx="3154680" cy="418320"/>
          </a:xfrm>
          <a:prstGeom prst="flowChartProcess">
            <a:avLst/>
          </a:prstGeom>
          <a:solidFill>
            <a:srgbClr val="F40C75"/>
          </a:solidFill>
          <a:ln cap="flat" cmpd="sng" w="126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buSzPct val="25000"/>
              <a:buNone/>
            </a:pPr>
            <a:r>
              <a:rPr b="0" lang="en-US" sz="1300" strike="noStrike">
                <a:solidFill>
                  <a:srgbClr val="FFFFFF"/>
                </a:solidFill>
                <a:latin typeface="Calibri"/>
                <a:ea typeface="Calibri"/>
                <a:cs typeface="Calibri"/>
                <a:sym typeface="Calibri"/>
              </a:rPr>
              <a:t>Host 2 OS  (Linux)</a:t>
            </a:r>
          </a:p>
        </p:txBody>
      </p:sp>
      <p:sp>
        <p:nvSpPr>
          <p:cNvPr id="484" name="Shape 484"/>
          <p:cNvSpPr/>
          <p:nvPr/>
        </p:nvSpPr>
        <p:spPr>
          <a:xfrm>
            <a:off x="8436960" y="4803480"/>
            <a:ext cx="518760" cy="1397520"/>
          </a:xfrm>
          <a:prstGeom prst="cube">
            <a:avLst>
              <a:gd fmla="val 27120" name="adj"/>
            </a:avLst>
          </a:prstGeom>
          <a:solidFill>
            <a:srgbClr val="5B9BD5"/>
          </a:solidFill>
          <a:ln cap="flat" cmpd="sng" w="12600">
            <a:solidFill>
              <a:srgbClr val="42719B"/>
            </a:solidFill>
            <a:prstDash val="solid"/>
            <a:miter/>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85" name="Shape 485"/>
          <p:cNvSpPr/>
          <p:nvPr/>
        </p:nvSpPr>
        <p:spPr>
          <a:xfrm rot="5400000">
            <a:off x="7997759" y="5383440"/>
            <a:ext cx="1256760" cy="378000"/>
          </a:xfrm>
          <a:prstGeom prst="rect">
            <a:avLst/>
          </a:prstGeom>
          <a:noFill/>
          <a:ln>
            <a:noFill/>
          </a:ln>
        </p:spPr>
        <p:txBody>
          <a:bodyPr anchorCtr="0" anchor="ctr" bIns="45700" lIns="91425" rIns="91425" tIns="45700">
            <a:noAutofit/>
          </a:bodyPr>
          <a:lstStyle/>
          <a:p>
            <a:pPr indent="0" lvl="0" marL="0" marR="0" rtl="0" algn="ctr">
              <a:lnSpc>
                <a:spcPct val="100000"/>
              </a:lnSpc>
              <a:spcBef>
                <a:spcPts val="0"/>
              </a:spcBef>
              <a:buSzPct val="25000"/>
              <a:buNone/>
            </a:pPr>
            <a:r>
              <a:rPr b="0" lang="en-US" sz="1300" strike="noStrike">
                <a:solidFill>
                  <a:srgbClr val="FFFFFF"/>
                </a:solidFill>
                <a:latin typeface="Calibri"/>
                <a:ea typeface="Calibri"/>
                <a:cs typeface="Calibri"/>
                <a:sym typeface="Calibri"/>
              </a:rPr>
              <a:t>Container A</a:t>
            </a:r>
          </a:p>
        </p:txBody>
      </p:sp>
      <p:sp>
        <p:nvSpPr>
          <p:cNvPr id="486" name="Shape 486"/>
          <p:cNvSpPr/>
          <p:nvPr/>
        </p:nvSpPr>
        <p:spPr>
          <a:xfrm>
            <a:off x="9077039" y="4836239"/>
            <a:ext cx="494279" cy="1331280"/>
          </a:xfrm>
          <a:prstGeom prst="cube">
            <a:avLst>
              <a:gd fmla="val 25000" name="adj"/>
            </a:avLst>
          </a:prstGeom>
          <a:solidFill>
            <a:srgbClr val="5B9BD5"/>
          </a:solidFill>
          <a:ln cap="flat" cmpd="sng" w="12600">
            <a:solidFill>
              <a:srgbClr val="42719B"/>
            </a:solidFill>
            <a:prstDash val="solid"/>
            <a:miter/>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87" name="Shape 487"/>
          <p:cNvSpPr/>
          <p:nvPr/>
        </p:nvSpPr>
        <p:spPr>
          <a:xfrm rot="5400000">
            <a:off x="8659080" y="5378399"/>
            <a:ext cx="1207799" cy="370439"/>
          </a:xfrm>
          <a:prstGeom prst="rect">
            <a:avLst/>
          </a:prstGeom>
          <a:noFill/>
          <a:ln>
            <a:noFill/>
          </a:ln>
        </p:spPr>
        <p:txBody>
          <a:bodyPr anchorCtr="0" anchor="ctr" bIns="45700" lIns="91425" rIns="91425" tIns="45700">
            <a:noAutofit/>
          </a:bodyPr>
          <a:lstStyle/>
          <a:p>
            <a:pPr indent="0" lvl="0" marL="0" marR="0" rtl="0" algn="ctr">
              <a:lnSpc>
                <a:spcPct val="100000"/>
              </a:lnSpc>
              <a:spcBef>
                <a:spcPts val="0"/>
              </a:spcBef>
              <a:buSzPct val="25000"/>
              <a:buNone/>
            </a:pPr>
            <a:r>
              <a:rPr b="0" lang="en-US" sz="1300" strike="noStrike">
                <a:solidFill>
                  <a:srgbClr val="FFFFFF"/>
                </a:solidFill>
                <a:latin typeface="Calibri"/>
                <a:ea typeface="Calibri"/>
                <a:cs typeface="Calibri"/>
                <a:sym typeface="Calibri"/>
              </a:rPr>
              <a:t>Container B</a:t>
            </a:r>
          </a:p>
        </p:txBody>
      </p:sp>
      <p:sp>
        <p:nvSpPr>
          <p:cNvPr id="488" name="Shape 488"/>
          <p:cNvSpPr/>
          <p:nvPr/>
        </p:nvSpPr>
        <p:spPr>
          <a:xfrm>
            <a:off x="9693000" y="4843080"/>
            <a:ext cx="494279" cy="1331280"/>
          </a:xfrm>
          <a:prstGeom prst="cube">
            <a:avLst>
              <a:gd fmla="val 25000" name="adj"/>
            </a:avLst>
          </a:prstGeom>
          <a:solidFill>
            <a:srgbClr val="5B9BD5"/>
          </a:solidFill>
          <a:ln cap="flat" cmpd="sng" w="12600">
            <a:solidFill>
              <a:srgbClr val="42719B"/>
            </a:solidFill>
            <a:prstDash val="solid"/>
            <a:miter/>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89" name="Shape 489"/>
          <p:cNvSpPr/>
          <p:nvPr/>
        </p:nvSpPr>
        <p:spPr>
          <a:xfrm rot="5400000">
            <a:off x="9274680" y="5385599"/>
            <a:ext cx="1207799" cy="370439"/>
          </a:xfrm>
          <a:prstGeom prst="rect">
            <a:avLst/>
          </a:prstGeom>
          <a:noFill/>
          <a:ln>
            <a:noFill/>
          </a:ln>
        </p:spPr>
        <p:txBody>
          <a:bodyPr anchorCtr="0" anchor="ctr" bIns="45700" lIns="91425" rIns="91425" tIns="45700">
            <a:noAutofit/>
          </a:bodyPr>
          <a:lstStyle/>
          <a:p>
            <a:pPr indent="0" lvl="0" marL="0" marR="0" rtl="0" algn="ctr">
              <a:lnSpc>
                <a:spcPct val="100000"/>
              </a:lnSpc>
              <a:spcBef>
                <a:spcPts val="0"/>
              </a:spcBef>
              <a:buSzPct val="25000"/>
              <a:buNone/>
            </a:pPr>
            <a:r>
              <a:rPr b="0" lang="en-US" sz="1300" strike="noStrike">
                <a:solidFill>
                  <a:srgbClr val="FFFFFF"/>
                </a:solidFill>
                <a:latin typeface="Calibri"/>
                <a:ea typeface="Calibri"/>
                <a:cs typeface="Calibri"/>
                <a:sym typeface="Calibri"/>
              </a:rPr>
              <a:t>Container C</a:t>
            </a:r>
          </a:p>
        </p:txBody>
      </p:sp>
      <p:sp>
        <p:nvSpPr>
          <p:cNvPr id="490" name="Shape 490"/>
          <p:cNvSpPr/>
          <p:nvPr/>
        </p:nvSpPr>
        <p:spPr>
          <a:xfrm>
            <a:off x="3989880" y="1160640"/>
            <a:ext cx="508320" cy="2143800"/>
          </a:xfrm>
          <a:prstGeom prst="cube">
            <a:avLst>
              <a:gd fmla="val 25000" name="adj"/>
            </a:avLst>
          </a:prstGeom>
          <a:solidFill>
            <a:srgbClr val="5B9BD5"/>
          </a:solidFill>
          <a:ln cap="flat" cmpd="sng" w="12600">
            <a:solidFill>
              <a:srgbClr val="42719B"/>
            </a:solidFill>
            <a:prstDash val="solid"/>
            <a:miter/>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91" name="Shape 491"/>
          <p:cNvSpPr/>
          <p:nvPr/>
        </p:nvSpPr>
        <p:spPr>
          <a:xfrm rot="5400000">
            <a:off x="3172319" y="2105640"/>
            <a:ext cx="2016720" cy="381239"/>
          </a:xfrm>
          <a:prstGeom prst="rect">
            <a:avLst/>
          </a:prstGeom>
          <a:noFill/>
          <a:ln>
            <a:noFill/>
          </a:ln>
        </p:spPr>
        <p:txBody>
          <a:bodyPr anchorCtr="0" anchor="ctr" bIns="45700" lIns="91425" rIns="91425" tIns="45700">
            <a:noAutofit/>
          </a:bodyPr>
          <a:lstStyle/>
          <a:p>
            <a:pPr indent="0" lvl="0" marL="0" marR="0" rtl="0" algn="ctr">
              <a:lnSpc>
                <a:spcPct val="100000"/>
              </a:lnSpc>
              <a:spcBef>
                <a:spcPts val="0"/>
              </a:spcBef>
              <a:buSzPct val="25000"/>
              <a:buNone/>
            </a:pPr>
            <a:r>
              <a:rPr b="0" lang="en-US" sz="1300" strike="noStrike">
                <a:solidFill>
                  <a:srgbClr val="FFFFFF"/>
                </a:solidFill>
                <a:latin typeface="Calibri"/>
                <a:ea typeface="Calibri"/>
                <a:cs typeface="Calibri"/>
                <a:sym typeface="Calibri"/>
              </a:rPr>
              <a:t>Container A</a:t>
            </a:r>
          </a:p>
        </p:txBody>
      </p:sp>
      <p:sp>
        <p:nvSpPr>
          <p:cNvPr id="492" name="Shape 492"/>
          <p:cNvSpPr/>
          <p:nvPr/>
        </p:nvSpPr>
        <p:spPr>
          <a:xfrm flipH="1">
            <a:off x="4988159" y="2281319"/>
            <a:ext cx="5552279" cy="4320"/>
          </a:xfrm>
          <a:custGeom>
            <a:pathLst>
              <a:path extrusionOk="0" h="120000" w="120000">
                <a:moveTo>
                  <a:pt x="0" y="0"/>
                </a:moveTo>
                <a:lnTo>
                  <a:pt x="120000" y="120000"/>
                </a:lnTo>
              </a:path>
            </a:pathLst>
          </a:custGeom>
          <a:noFill/>
          <a:ln cap="flat" cmpd="sng" w="57225">
            <a:solidFill>
              <a:srgbClr val="394D54"/>
            </a:solidFill>
            <a:prstDash val="solid"/>
            <a:miter/>
            <a:headEnd len="med" w="med" type="stealth"/>
            <a:tailEnd len="med" w="med" type="none"/>
          </a:ln>
        </p:spPr>
      </p:sp>
      <p:sp>
        <p:nvSpPr>
          <p:cNvPr id="493" name="Shape 493"/>
          <p:cNvSpPr/>
          <p:nvPr/>
        </p:nvSpPr>
        <p:spPr>
          <a:xfrm>
            <a:off x="7214039" y="1600920"/>
            <a:ext cx="629999" cy="3690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buSzPct val="25000"/>
              <a:buNone/>
            </a:pPr>
            <a:r>
              <a:rPr b="0" i="1" lang="en-US" sz="1300" strike="noStrike">
                <a:solidFill>
                  <a:srgbClr val="394D54"/>
                </a:solidFill>
                <a:latin typeface="Calibri"/>
                <a:ea typeface="Calibri"/>
                <a:cs typeface="Calibri"/>
                <a:sym typeface="Calibri"/>
              </a:rPr>
              <a:t>Push</a:t>
            </a:r>
          </a:p>
        </p:txBody>
      </p:sp>
      <p:sp>
        <p:nvSpPr>
          <p:cNvPr id="494" name="Shape 494"/>
          <p:cNvSpPr/>
          <p:nvPr/>
        </p:nvSpPr>
        <p:spPr>
          <a:xfrm>
            <a:off x="11015279" y="2907359"/>
            <a:ext cx="20519" cy="3294000"/>
          </a:xfrm>
          <a:custGeom>
            <a:pathLst>
              <a:path extrusionOk="0" h="120000" w="120000">
                <a:moveTo>
                  <a:pt x="0" y="0"/>
                </a:moveTo>
                <a:lnTo>
                  <a:pt x="120000" y="120000"/>
                </a:lnTo>
              </a:path>
            </a:pathLst>
          </a:custGeom>
          <a:noFill/>
          <a:ln cap="flat" cmpd="sng" w="57225">
            <a:solidFill>
              <a:srgbClr val="394D54"/>
            </a:solidFill>
            <a:prstDash val="solid"/>
            <a:miter/>
            <a:headEnd len="med" w="med" type="stealth"/>
            <a:tailEnd len="med" w="med" type="none"/>
          </a:ln>
        </p:spPr>
      </p:sp>
      <p:sp>
        <p:nvSpPr>
          <p:cNvPr id="495" name="Shape 495"/>
          <p:cNvSpPr/>
          <p:nvPr/>
        </p:nvSpPr>
        <p:spPr>
          <a:xfrm rot="10800000">
            <a:off x="11353679" y="6167879"/>
            <a:ext cx="29520" cy="3179160"/>
          </a:xfrm>
          <a:custGeom>
            <a:pathLst>
              <a:path extrusionOk="0" h="120000" w="120000">
                <a:moveTo>
                  <a:pt x="0" y="0"/>
                </a:moveTo>
                <a:lnTo>
                  <a:pt x="120000" y="120000"/>
                </a:lnTo>
              </a:path>
            </a:pathLst>
          </a:custGeom>
          <a:noFill/>
          <a:ln cap="flat" cmpd="sng" w="57225">
            <a:solidFill>
              <a:srgbClr val="394D54"/>
            </a:solidFill>
            <a:prstDash val="solid"/>
            <a:miter/>
            <a:headEnd len="med" w="med" type="stealth"/>
            <a:tailEnd len="med" w="med" type="none"/>
          </a:ln>
        </p:spPr>
      </p:sp>
      <p:sp>
        <p:nvSpPr>
          <p:cNvPr id="496" name="Shape 496"/>
          <p:cNvSpPr/>
          <p:nvPr/>
        </p:nvSpPr>
        <p:spPr>
          <a:xfrm>
            <a:off x="10021320" y="3133440"/>
            <a:ext cx="811079" cy="3690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buSzPct val="25000"/>
              <a:buNone/>
            </a:pPr>
            <a:r>
              <a:rPr b="0" i="1" lang="en-US" sz="1300" strike="noStrike">
                <a:solidFill>
                  <a:srgbClr val="394D54"/>
                </a:solidFill>
                <a:latin typeface="Calibri"/>
                <a:ea typeface="Calibri"/>
                <a:cs typeface="Calibri"/>
                <a:sym typeface="Calibri"/>
              </a:rPr>
              <a:t>Search</a:t>
            </a:r>
          </a:p>
        </p:txBody>
      </p:sp>
      <p:sp>
        <p:nvSpPr>
          <p:cNvPr id="497" name="Shape 497"/>
          <p:cNvSpPr/>
          <p:nvPr/>
        </p:nvSpPr>
        <p:spPr>
          <a:xfrm>
            <a:off x="11387520" y="3254400"/>
            <a:ext cx="527399" cy="3690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buSzPct val="25000"/>
              <a:buNone/>
            </a:pPr>
            <a:r>
              <a:rPr b="0" i="1" lang="en-US" sz="1300" strike="noStrike">
                <a:solidFill>
                  <a:srgbClr val="394D54"/>
                </a:solidFill>
                <a:latin typeface="Calibri"/>
                <a:ea typeface="Calibri"/>
                <a:cs typeface="Calibri"/>
                <a:sym typeface="Calibri"/>
              </a:rPr>
              <a:t>Pull</a:t>
            </a:r>
          </a:p>
        </p:txBody>
      </p:sp>
      <p:sp>
        <p:nvSpPr>
          <p:cNvPr id="498" name="Shape 498"/>
          <p:cNvSpPr/>
          <p:nvPr/>
        </p:nvSpPr>
        <p:spPr>
          <a:xfrm>
            <a:off x="11419560" y="3723839"/>
            <a:ext cx="546480" cy="3690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buSzPct val="25000"/>
              <a:buNone/>
            </a:pPr>
            <a:r>
              <a:rPr b="0" i="1" lang="en-US" sz="1300" strike="noStrike">
                <a:solidFill>
                  <a:srgbClr val="394D54"/>
                </a:solidFill>
                <a:latin typeface="Calibri"/>
                <a:ea typeface="Calibri"/>
                <a:cs typeface="Calibri"/>
                <a:sym typeface="Calibri"/>
              </a:rPr>
              <a:t>Run</a:t>
            </a:r>
          </a:p>
        </p:txBody>
      </p:sp>
      <p:sp>
        <p:nvSpPr>
          <p:cNvPr id="499" name="Shape 499"/>
          <p:cNvSpPr/>
          <p:nvPr/>
        </p:nvSpPr>
        <p:spPr>
          <a:xfrm>
            <a:off x="3331080" y="5982119"/>
            <a:ext cx="1938600" cy="418320"/>
          </a:xfrm>
          <a:prstGeom prst="flowChartProcess">
            <a:avLst/>
          </a:prstGeom>
          <a:solidFill>
            <a:srgbClr val="7030A0"/>
          </a:solidFill>
          <a:ln cap="flat" cmpd="sng" w="126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buSzPct val="25000"/>
              <a:buNone/>
            </a:pPr>
            <a:r>
              <a:rPr b="0" lang="en-US" sz="1300" strike="noStrike">
                <a:solidFill>
                  <a:srgbClr val="FFFFFF"/>
                </a:solidFill>
                <a:latin typeface="Calibri"/>
                <a:ea typeface="Calibri"/>
                <a:cs typeface="Calibri"/>
                <a:sym typeface="Calibri"/>
              </a:rPr>
              <a:t>Host 1  OS (Linux)</a:t>
            </a:r>
          </a:p>
        </p:txBody>
      </p:sp>
      <p:sp>
        <p:nvSpPr>
          <p:cNvPr id="500" name="Shape 500"/>
          <p:cNvSpPr txBox="1"/>
          <p:nvPr>
            <p:ph type="title"/>
          </p:nvPr>
        </p:nvSpPr>
        <p:spPr>
          <a:xfrm>
            <a:off x="131000" y="21800"/>
            <a:ext cx="11768700" cy="803700"/>
          </a:xfrm>
          <a:prstGeom prst="rect">
            <a:avLst/>
          </a:prstGeom>
        </p:spPr>
        <p:txBody>
          <a:bodyPr anchorCtr="0" anchor="ctr" bIns="121900" lIns="121900" rIns="121900" tIns="121900">
            <a:noAutofit/>
          </a:bodyPr>
          <a:lstStyle/>
          <a:p>
            <a:pPr lvl="0">
              <a:spcBef>
                <a:spcPts val="0"/>
              </a:spcBef>
              <a:buNone/>
            </a:pPr>
            <a:r>
              <a:rPr lang="en-US"/>
              <a:t>What are the basics of the Docker system?</a:t>
            </a:r>
          </a:p>
        </p:txBody>
      </p:sp>
    </p:spTree>
  </p:cSld>
  <p:clrMapOvr>
    <a:masterClrMapping/>
  </p:clrMapOvr>
  <p:transition spd="slow">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4" name="Shape 504"/>
        <p:cNvGrpSpPr/>
        <p:nvPr/>
      </p:nvGrpSpPr>
      <p:grpSpPr>
        <a:xfrm>
          <a:off x="0" y="0"/>
          <a:ext cx="0" cy="0"/>
          <a:chOff x="0" y="0"/>
          <a:chExt cx="0" cy="0"/>
        </a:xfrm>
      </p:grpSpPr>
      <p:sp>
        <p:nvSpPr>
          <p:cNvPr id="505" name="Shape 505"/>
          <p:cNvSpPr/>
          <p:nvPr/>
        </p:nvSpPr>
        <p:spPr>
          <a:xfrm>
            <a:off x="5783039" y="1299600"/>
            <a:ext cx="788400" cy="1453680"/>
          </a:xfrm>
          <a:prstGeom prst="rect">
            <a:avLst/>
          </a:prstGeom>
          <a:solidFill>
            <a:srgbClr val="FFFFFF"/>
          </a:solidFill>
          <a:ln cap="flat" cmpd="sng" w="12600">
            <a:solidFill>
              <a:srgbClr val="394D54"/>
            </a:solidFill>
            <a:prstDash val="dashDot"/>
            <a:miter/>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06" name="Shape 506"/>
          <p:cNvSpPr txBox="1"/>
          <p:nvPr/>
        </p:nvSpPr>
        <p:spPr>
          <a:xfrm>
            <a:off x="871920" y="24480"/>
            <a:ext cx="10515239" cy="667080"/>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None/>
            </a:pPr>
            <a:r>
              <a:t/>
            </a:r>
            <a:endParaRPr b="0" sz="1400" strike="noStrike">
              <a:solidFill>
                <a:srgbClr val="000000"/>
              </a:solidFill>
              <a:latin typeface="Arial"/>
              <a:ea typeface="Arial"/>
              <a:cs typeface="Arial"/>
              <a:sym typeface="Arial"/>
            </a:endParaRPr>
          </a:p>
        </p:txBody>
      </p:sp>
      <p:sp>
        <p:nvSpPr>
          <p:cNvPr id="507" name="Shape 507"/>
          <p:cNvSpPr/>
          <p:nvPr/>
        </p:nvSpPr>
        <p:spPr>
          <a:xfrm>
            <a:off x="3332880" y="5887800"/>
            <a:ext cx="1938600" cy="381600"/>
          </a:xfrm>
          <a:prstGeom prst="flowChartProcess">
            <a:avLst/>
          </a:prstGeom>
          <a:solidFill>
            <a:srgbClr val="70AD47"/>
          </a:solidFill>
          <a:ln cap="flat" cmpd="sng" w="126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buSzPct val="25000"/>
              <a:buNone/>
            </a:pPr>
            <a:r>
              <a:rPr b="0" lang="en-US" sz="1300" strike="noStrike">
                <a:solidFill>
                  <a:srgbClr val="FFFFFF"/>
                </a:solidFill>
                <a:latin typeface="Calibri"/>
                <a:ea typeface="Calibri"/>
                <a:cs typeface="Calibri"/>
                <a:sym typeface="Calibri"/>
              </a:rPr>
              <a:t>Docker Engine</a:t>
            </a:r>
          </a:p>
        </p:txBody>
      </p:sp>
      <p:sp>
        <p:nvSpPr>
          <p:cNvPr id="508" name="Shape 508"/>
          <p:cNvSpPr/>
          <p:nvPr/>
        </p:nvSpPr>
        <p:spPr>
          <a:xfrm>
            <a:off x="10588679" y="1031040"/>
            <a:ext cx="1171799" cy="1878119"/>
          </a:xfrm>
          <a:prstGeom prst="can">
            <a:avLst>
              <a:gd fmla="val 25000" name="adj"/>
            </a:avLst>
          </a:prstGeom>
          <a:solidFill>
            <a:srgbClr val="5B9BD5"/>
          </a:solidFill>
          <a:ln cap="flat" cmpd="sng" w="126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SzPct val="25000"/>
              <a:buNone/>
            </a:pPr>
            <a:r>
              <a:rPr b="0" lang="en-US" sz="1300" strike="noStrike">
                <a:solidFill>
                  <a:srgbClr val="FFFFFF"/>
                </a:solidFill>
                <a:latin typeface="Calibri"/>
                <a:ea typeface="Calibri"/>
                <a:cs typeface="Calibri"/>
                <a:sym typeface="Calibri"/>
              </a:rPr>
              <a:t>Docker</a:t>
            </a:r>
          </a:p>
          <a:p>
            <a:pPr indent="0" lvl="0" marL="0" marR="0" rtl="0" algn="ctr">
              <a:lnSpc>
                <a:spcPct val="100000"/>
              </a:lnSpc>
              <a:spcBef>
                <a:spcPts val="0"/>
              </a:spcBef>
              <a:buSzPct val="25000"/>
              <a:buNone/>
            </a:pPr>
            <a:r>
              <a:rPr b="0" lang="en-US" sz="1300" strike="noStrike">
                <a:solidFill>
                  <a:srgbClr val="FFFFFF"/>
                </a:solidFill>
                <a:latin typeface="Calibri"/>
                <a:ea typeface="Calibri"/>
                <a:cs typeface="Calibri"/>
                <a:sym typeface="Calibri"/>
              </a:rPr>
              <a:t>Container</a:t>
            </a:r>
          </a:p>
          <a:p>
            <a:pPr indent="0" lvl="0" marL="0" marR="0" rtl="0" algn="ctr">
              <a:lnSpc>
                <a:spcPct val="100000"/>
              </a:lnSpc>
              <a:spcBef>
                <a:spcPts val="0"/>
              </a:spcBef>
              <a:buSzPct val="25000"/>
              <a:buNone/>
            </a:pPr>
            <a:r>
              <a:rPr b="0" lang="en-US" sz="1300" strike="noStrike">
                <a:solidFill>
                  <a:srgbClr val="FFFFFF"/>
                </a:solidFill>
                <a:latin typeface="Calibri"/>
                <a:ea typeface="Calibri"/>
                <a:cs typeface="Calibri"/>
                <a:sym typeface="Calibri"/>
              </a:rPr>
              <a:t>Image Registry</a:t>
            </a:r>
          </a:p>
        </p:txBody>
      </p:sp>
      <p:sp>
        <p:nvSpPr>
          <p:cNvPr id="509" name="Shape 509"/>
          <p:cNvSpPr/>
          <p:nvPr/>
        </p:nvSpPr>
        <p:spPr>
          <a:xfrm>
            <a:off x="8318520" y="5762880"/>
            <a:ext cx="3154680" cy="418320"/>
          </a:xfrm>
          <a:prstGeom prst="flowChartProcess">
            <a:avLst/>
          </a:prstGeom>
          <a:solidFill>
            <a:srgbClr val="70AD47"/>
          </a:solidFill>
          <a:ln cap="flat" cmpd="sng" w="126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buSzPct val="25000"/>
              <a:buNone/>
            </a:pPr>
            <a:r>
              <a:rPr b="0" lang="en-US" sz="1300" strike="noStrike">
                <a:solidFill>
                  <a:srgbClr val="FFFFFF"/>
                </a:solidFill>
                <a:latin typeface="Calibri"/>
                <a:ea typeface="Calibri"/>
                <a:cs typeface="Calibri"/>
                <a:sym typeface="Calibri"/>
              </a:rPr>
              <a:t>Docker Engine</a:t>
            </a:r>
          </a:p>
        </p:txBody>
      </p:sp>
      <p:sp>
        <p:nvSpPr>
          <p:cNvPr id="510" name="Shape 510"/>
          <p:cNvSpPr/>
          <p:nvPr/>
        </p:nvSpPr>
        <p:spPr>
          <a:xfrm flipH="1">
            <a:off x="6598440" y="1717200"/>
            <a:ext cx="3839759" cy="24479"/>
          </a:xfrm>
          <a:custGeom>
            <a:pathLst>
              <a:path extrusionOk="0" h="120000" w="120000">
                <a:moveTo>
                  <a:pt x="0" y="0"/>
                </a:moveTo>
                <a:lnTo>
                  <a:pt x="120000" y="120000"/>
                </a:lnTo>
              </a:path>
            </a:pathLst>
          </a:custGeom>
          <a:noFill/>
          <a:ln cap="flat" cmpd="sng" w="57225">
            <a:solidFill>
              <a:srgbClr val="394D54"/>
            </a:solidFill>
            <a:prstDash val="solid"/>
            <a:miter/>
            <a:headEnd len="med" w="med" type="stealth"/>
            <a:tailEnd len="med" w="med" type="none"/>
          </a:ln>
        </p:spPr>
      </p:sp>
      <p:sp>
        <p:nvSpPr>
          <p:cNvPr id="511" name="Shape 511"/>
          <p:cNvSpPr/>
          <p:nvPr/>
        </p:nvSpPr>
        <p:spPr>
          <a:xfrm>
            <a:off x="9476639" y="1311479"/>
            <a:ext cx="629999" cy="3690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buSzPct val="25000"/>
              <a:buNone/>
            </a:pPr>
            <a:r>
              <a:rPr b="0" i="1" lang="en-US" sz="1300" strike="noStrike">
                <a:solidFill>
                  <a:srgbClr val="394D54"/>
                </a:solidFill>
                <a:latin typeface="Calibri"/>
                <a:ea typeface="Calibri"/>
                <a:cs typeface="Calibri"/>
                <a:sym typeface="Calibri"/>
              </a:rPr>
              <a:t>Push</a:t>
            </a:r>
          </a:p>
        </p:txBody>
      </p:sp>
      <p:sp>
        <p:nvSpPr>
          <p:cNvPr id="512" name="Shape 512"/>
          <p:cNvSpPr/>
          <p:nvPr/>
        </p:nvSpPr>
        <p:spPr>
          <a:xfrm flipH="1" rot="10800000">
            <a:off x="11320920" y="4710240"/>
            <a:ext cx="2240999" cy="1721520"/>
          </a:xfrm>
          <a:custGeom>
            <a:pathLst>
              <a:path extrusionOk="0" h="120000" w="120000">
                <a:moveTo>
                  <a:pt x="0" y="0"/>
                </a:moveTo>
                <a:lnTo>
                  <a:pt x="120000" y="120000"/>
                </a:lnTo>
              </a:path>
            </a:pathLst>
          </a:custGeom>
          <a:noFill/>
          <a:ln cap="flat" cmpd="sng" w="57225">
            <a:solidFill>
              <a:srgbClr val="394D54"/>
            </a:solidFill>
            <a:prstDash val="solid"/>
            <a:miter/>
            <a:headEnd len="med" w="med" type="stealth"/>
            <a:tailEnd len="med" w="med" type="none"/>
          </a:ln>
        </p:spPr>
      </p:sp>
      <p:sp>
        <p:nvSpPr>
          <p:cNvPr id="513" name="Shape 513"/>
          <p:cNvSpPr/>
          <p:nvPr/>
        </p:nvSpPr>
        <p:spPr>
          <a:xfrm>
            <a:off x="10575000" y="3564360"/>
            <a:ext cx="872639" cy="3690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buSzPct val="25000"/>
              <a:buNone/>
            </a:pPr>
            <a:r>
              <a:rPr b="0" i="1" lang="en-US" sz="1300" strike="noStrike">
                <a:solidFill>
                  <a:srgbClr val="394D54"/>
                </a:solidFill>
                <a:latin typeface="Calibri"/>
                <a:ea typeface="Calibri"/>
                <a:cs typeface="Calibri"/>
                <a:sym typeface="Calibri"/>
              </a:rPr>
              <a:t>Update</a:t>
            </a:r>
          </a:p>
        </p:txBody>
      </p:sp>
      <p:sp>
        <p:nvSpPr>
          <p:cNvPr id="514" name="Shape 514"/>
          <p:cNvSpPr/>
          <p:nvPr/>
        </p:nvSpPr>
        <p:spPr>
          <a:xfrm>
            <a:off x="1947600" y="2032200"/>
            <a:ext cx="753840" cy="651959"/>
          </a:xfrm>
          <a:prstGeom prst="rect">
            <a:avLst/>
          </a:prstGeom>
          <a:solidFill>
            <a:srgbClr val="ED7D31"/>
          </a:solidFill>
          <a:ln cap="flat" cmpd="sng" w="126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SzPct val="25000"/>
              <a:buNone/>
            </a:pPr>
            <a:r>
              <a:rPr b="0" lang="en-US" sz="1300" strike="noStrike">
                <a:solidFill>
                  <a:srgbClr val="FFFFFF"/>
                </a:solidFill>
                <a:latin typeface="Calibri"/>
                <a:ea typeface="Calibri"/>
                <a:cs typeface="Calibri"/>
                <a:sym typeface="Calibri"/>
              </a:rPr>
              <a:t>Bins/</a:t>
            </a:r>
          </a:p>
          <a:p>
            <a:pPr indent="0" lvl="0" marL="0" marR="0" rtl="0" algn="ctr">
              <a:lnSpc>
                <a:spcPct val="100000"/>
              </a:lnSpc>
              <a:spcBef>
                <a:spcPts val="0"/>
              </a:spcBef>
              <a:buSzPct val="25000"/>
              <a:buNone/>
            </a:pPr>
            <a:r>
              <a:rPr b="0" lang="en-US" sz="1300" strike="noStrike">
                <a:solidFill>
                  <a:srgbClr val="FFFFFF"/>
                </a:solidFill>
                <a:latin typeface="Calibri"/>
                <a:ea typeface="Calibri"/>
                <a:cs typeface="Calibri"/>
                <a:sym typeface="Calibri"/>
              </a:rPr>
              <a:t>Libs</a:t>
            </a: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p:txBody>
      </p:sp>
      <p:sp>
        <p:nvSpPr>
          <p:cNvPr id="515" name="Shape 515"/>
          <p:cNvSpPr/>
          <p:nvPr/>
        </p:nvSpPr>
        <p:spPr>
          <a:xfrm>
            <a:off x="1949400" y="1235520"/>
            <a:ext cx="760680" cy="796319"/>
          </a:xfrm>
          <a:prstGeom prst="rect">
            <a:avLst/>
          </a:prstGeom>
          <a:solidFill>
            <a:srgbClr val="5B9BD5"/>
          </a:solidFill>
          <a:ln cap="flat" cmpd="sng" w="12600">
            <a:solidFill>
              <a:srgbClr val="5B9BD5"/>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buSzPct val="25000"/>
              <a:buNone/>
            </a:pPr>
            <a:r>
              <a:rPr b="0" lang="en-US" sz="1300" strike="noStrike">
                <a:solidFill>
                  <a:srgbClr val="FFFFFF"/>
                </a:solidFill>
                <a:latin typeface="Calibri"/>
                <a:ea typeface="Calibri"/>
                <a:cs typeface="Calibri"/>
                <a:sym typeface="Calibri"/>
              </a:rPr>
              <a:t>App</a:t>
            </a:r>
          </a:p>
          <a:p>
            <a:pPr indent="0" lvl="0" marL="0" marR="0" rtl="0" algn="ctr">
              <a:lnSpc>
                <a:spcPct val="100000"/>
              </a:lnSpc>
              <a:spcBef>
                <a:spcPts val="0"/>
              </a:spcBef>
              <a:buSzPct val="25000"/>
              <a:buNone/>
            </a:pPr>
            <a:r>
              <a:rPr b="0" lang="en-US" sz="1300" strike="noStrike">
                <a:solidFill>
                  <a:srgbClr val="FFFFFF"/>
                </a:solidFill>
                <a:latin typeface="Calibri"/>
                <a:ea typeface="Calibri"/>
                <a:cs typeface="Calibri"/>
                <a:sym typeface="Calibri"/>
              </a:rPr>
              <a:t>A</a:t>
            </a:r>
          </a:p>
        </p:txBody>
      </p:sp>
      <p:sp>
        <p:nvSpPr>
          <p:cNvPr id="516" name="Shape 516"/>
          <p:cNvSpPr/>
          <p:nvPr/>
        </p:nvSpPr>
        <p:spPr>
          <a:xfrm>
            <a:off x="3819960" y="1299600"/>
            <a:ext cx="968759" cy="1453680"/>
          </a:xfrm>
          <a:prstGeom prst="rect">
            <a:avLst/>
          </a:prstGeom>
          <a:solidFill>
            <a:srgbClr val="FFFFFF"/>
          </a:solidFill>
          <a:ln cap="flat" cmpd="sng" w="12600">
            <a:solidFill>
              <a:srgbClr val="394D54"/>
            </a:solidFill>
            <a:prstDash val="dashDot"/>
            <a:miter/>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17" name="Shape 517"/>
          <p:cNvSpPr/>
          <p:nvPr/>
        </p:nvSpPr>
        <p:spPr>
          <a:xfrm rot="5400000">
            <a:off x="4273559" y="1620720"/>
            <a:ext cx="803160" cy="196560"/>
          </a:xfrm>
          <a:prstGeom prst="rect">
            <a:avLst/>
          </a:prstGeom>
          <a:solidFill>
            <a:srgbClr val="5B9BD5"/>
          </a:solidFill>
          <a:ln cap="flat" cmpd="sng" w="12600">
            <a:solidFill>
              <a:srgbClr val="5B9BD5"/>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buSzPct val="25000"/>
              <a:buNone/>
            </a:pPr>
            <a:r>
              <a:rPr b="0" lang="en-US" sz="1300" strike="noStrike">
                <a:solidFill>
                  <a:srgbClr val="FFFFFF"/>
                </a:solidFill>
                <a:latin typeface="Calibri"/>
                <a:ea typeface="Calibri"/>
                <a:cs typeface="Calibri"/>
                <a:sym typeface="Calibri"/>
              </a:rPr>
              <a:t>App Δ </a:t>
            </a:r>
          </a:p>
        </p:txBody>
      </p:sp>
      <p:sp>
        <p:nvSpPr>
          <p:cNvPr id="518" name="Shape 518"/>
          <p:cNvSpPr/>
          <p:nvPr/>
        </p:nvSpPr>
        <p:spPr>
          <a:xfrm rot="5400000">
            <a:off x="6142680" y="2323440"/>
            <a:ext cx="663479" cy="196560"/>
          </a:xfrm>
          <a:prstGeom prst="rect">
            <a:avLst/>
          </a:prstGeom>
          <a:solidFill>
            <a:srgbClr val="ED7D31"/>
          </a:solidFill>
          <a:ln cap="flat" cmpd="sng" w="126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SzPct val="25000"/>
              <a:buNone/>
            </a:pPr>
            <a:r>
              <a:rPr b="0" lang="en-US" sz="1300" strike="noStrike">
                <a:solidFill>
                  <a:srgbClr val="FFFFFF"/>
                </a:solidFill>
                <a:latin typeface="Calibri"/>
                <a:ea typeface="Calibri"/>
                <a:cs typeface="Calibri"/>
                <a:sym typeface="Calibri"/>
              </a:rPr>
              <a:t>Bins/</a:t>
            </a:r>
          </a:p>
        </p:txBody>
      </p:sp>
      <p:sp>
        <p:nvSpPr>
          <p:cNvPr id="519" name="Shape 519"/>
          <p:cNvSpPr/>
          <p:nvPr/>
        </p:nvSpPr>
        <p:spPr>
          <a:xfrm>
            <a:off x="1772280" y="3133440"/>
            <a:ext cx="1104480" cy="92304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buSzPct val="25000"/>
              <a:buNone/>
            </a:pPr>
            <a:r>
              <a:rPr b="0" lang="en-US" sz="1300" strike="noStrike">
                <a:solidFill>
                  <a:srgbClr val="394D54"/>
                </a:solidFill>
                <a:latin typeface="Calibri"/>
                <a:ea typeface="Calibri"/>
                <a:cs typeface="Calibri"/>
                <a:sym typeface="Calibri"/>
              </a:rPr>
              <a:t>Base </a:t>
            </a:r>
          </a:p>
          <a:p>
            <a:pPr indent="0" lvl="0" marL="0" marR="0" rtl="0" algn="ctr">
              <a:lnSpc>
                <a:spcPct val="100000"/>
              </a:lnSpc>
              <a:spcBef>
                <a:spcPts val="0"/>
              </a:spcBef>
              <a:buSzPct val="25000"/>
              <a:buNone/>
            </a:pPr>
            <a:r>
              <a:rPr b="0" lang="en-US" sz="1300" strike="noStrike">
                <a:solidFill>
                  <a:srgbClr val="394D54"/>
                </a:solidFill>
                <a:latin typeface="Calibri"/>
                <a:ea typeface="Calibri"/>
                <a:cs typeface="Calibri"/>
                <a:sym typeface="Calibri"/>
              </a:rPr>
              <a:t>Container</a:t>
            </a:r>
          </a:p>
          <a:p>
            <a:pPr indent="0" lvl="0" marL="0" marR="0" rtl="0" algn="ctr">
              <a:lnSpc>
                <a:spcPct val="100000"/>
              </a:lnSpc>
              <a:spcBef>
                <a:spcPts val="0"/>
              </a:spcBef>
              <a:buSzPct val="25000"/>
              <a:buNone/>
            </a:pPr>
            <a:r>
              <a:rPr b="0" lang="en-US" sz="1300" strike="noStrike">
                <a:solidFill>
                  <a:srgbClr val="394D54"/>
                </a:solidFill>
                <a:latin typeface="Calibri"/>
                <a:ea typeface="Calibri"/>
                <a:cs typeface="Calibri"/>
                <a:sym typeface="Calibri"/>
              </a:rPr>
              <a:t>Image</a:t>
            </a:r>
          </a:p>
        </p:txBody>
      </p:sp>
      <p:sp>
        <p:nvSpPr>
          <p:cNvPr id="520" name="Shape 520"/>
          <p:cNvSpPr/>
          <p:nvPr/>
        </p:nvSpPr>
        <p:spPr>
          <a:xfrm>
            <a:off x="3340439" y="6234119"/>
            <a:ext cx="2742480" cy="58427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buSzPct val="25000"/>
              <a:buNone/>
            </a:pPr>
            <a:r>
              <a:rPr b="0" lang="en-US" sz="1300" strike="noStrike">
                <a:solidFill>
                  <a:srgbClr val="394D54"/>
                </a:solidFill>
                <a:latin typeface="Calibri"/>
                <a:ea typeface="Calibri"/>
                <a:cs typeface="Calibri"/>
                <a:sym typeface="Calibri"/>
              </a:rPr>
              <a:t>Host is now running A’’</a:t>
            </a:r>
          </a:p>
          <a:p>
            <a:pPr indent="0" lvl="0" marL="0" marR="0" rtl="0" algn="l">
              <a:lnSpc>
                <a:spcPct val="100000"/>
              </a:lnSpc>
              <a:spcBef>
                <a:spcPts val="0"/>
              </a:spcBef>
              <a:buNone/>
            </a:pPr>
            <a:r>
              <a:t/>
            </a:r>
            <a:endParaRPr b="0" sz="1800" strike="noStrike">
              <a:solidFill>
                <a:srgbClr val="000000"/>
              </a:solidFill>
              <a:latin typeface="Arial"/>
              <a:ea typeface="Arial"/>
              <a:cs typeface="Arial"/>
              <a:sym typeface="Arial"/>
            </a:endParaRPr>
          </a:p>
        </p:txBody>
      </p:sp>
      <p:sp>
        <p:nvSpPr>
          <p:cNvPr id="521" name="Shape 521"/>
          <p:cNvSpPr/>
          <p:nvPr/>
        </p:nvSpPr>
        <p:spPr>
          <a:xfrm>
            <a:off x="5667480" y="3169080"/>
            <a:ext cx="1310759" cy="64583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buSzPct val="25000"/>
              <a:buNone/>
            </a:pPr>
            <a:r>
              <a:rPr b="0" lang="en-US" sz="1300" strike="noStrike">
                <a:solidFill>
                  <a:srgbClr val="394D54"/>
                </a:solidFill>
                <a:latin typeface="Calibri"/>
                <a:ea typeface="Calibri"/>
                <a:cs typeface="Calibri"/>
                <a:sym typeface="Calibri"/>
              </a:rPr>
              <a:t>Container Mod A’’</a:t>
            </a:r>
          </a:p>
        </p:txBody>
      </p:sp>
      <p:sp>
        <p:nvSpPr>
          <p:cNvPr id="522" name="Shape 522"/>
          <p:cNvSpPr/>
          <p:nvPr/>
        </p:nvSpPr>
        <p:spPr>
          <a:xfrm rot="10800000">
            <a:off x="3876120" y="2407679"/>
            <a:ext cx="1229760" cy="5039"/>
          </a:xfrm>
          <a:custGeom>
            <a:pathLst>
              <a:path extrusionOk="0" h="120000" w="120000">
                <a:moveTo>
                  <a:pt x="0" y="0"/>
                </a:moveTo>
                <a:lnTo>
                  <a:pt x="120000" y="120000"/>
                </a:lnTo>
              </a:path>
            </a:pathLst>
          </a:custGeom>
          <a:noFill/>
          <a:ln cap="flat" cmpd="sng" w="57225">
            <a:solidFill>
              <a:srgbClr val="394D54"/>
            </a:solidFill>
            <a:prstDash val="solid"/>
            <a:miter/>
            <a:headEnd len="med" w="med" type="stealth"/>
            <a:tailEnd len="med" w="med" type="none"/>
          </a:ln>
        </p:spPr>
      </p:sp>
      <p:sp>
        <p:nvSpPr>
          <p:cNvPr id="523" name="Shape 523"/>
          <p:cNvSpPr/>
          <p:nvPr/>
        </p:nvSpPr>
        <p:spPr>
          <a:xfrm rot="10800000">
            <a:off x="5839919" y="2306160"/>
            <a:ext cx="1229760" cy="5039"/>
          </a:xfrm>
          <a:custGeom>
            <a:pathLst>
              <a:path extrusionOk="0" h="120000" w="120000">
                <a:moveTo>
                  <a:pt x="0" y="0"/>
                </a:moveTo>
                <a:lnTo>
                  <a:pt x="120000" y="120000"/>
                </a:lnTo>
              </a:path>
            </a:pathLst>
          </a:custGeom>
          <a:noFill/>
          <a:ln cap="flat" cmpd="sng" w="57225">
            <a:solidFill>
              <a:srgbClr val="394D54"/>
            </a:solidFill>
            <a:prstDash val="solid"/>
            <a:miter/>
            <a:headEnd len="med" w="med" type="stealth"/>
            <a:tailEnd len="med" w="med" type="none"/>
          </a:ln>
        </p:spPr>
      </p:sp>
      <p:sp>
        <p:nvSpPr>
          <p:cNvPr id="524" name="Shape 524"/>
          <p:cNvSpPr/>
          <p:nvPr/>
        </p:nvSpPr>
        <p:spPr>
          <a:xfrm>
            <a:off x="9524160" y="3198959"/>
            <a:ext cx="968759" cy="1453680"/>
          </a:xfrm>
          <a:prstGeom prst="rect">
            <a:avLst/>
          </a:prstGeom>
          <a:solidFill>
            <a:srgbClr val="FFFFFF"/>
          </a:solidFill>
          <a:ln cap="flat" cmpd="sng" w="12600">
            <a:solidFill>
              <a:srgbClr val="394D54"/>
            </a:solidFill>
            <a:prstDash val="dashDot"/>
            <a:miter/>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25" name="Shape 525"/>
          <p:cNvSpPr/>
          <p:nvPr/>
        </p:nvSpPr>
        <p:spPr>
          <a:xfrm rot="5400000">
            <a:off x="9975960" y="3527280"/>
            <a:ext cx="803160" cy="196560"/>
          </a:xfrm>
          <a:prstGeom prst="rect">
            <a:avLst/>
          </a:prstGeom>
          <a:solidFill>
            <a:srgbClr val="5B9BD5"/>
          </a:solidFill>
          <a:ln cap="flat" cmpd="sng" w="12600">
            <a:solidFill>
              <a:srgbClr val="5B9BD5"/>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buSzPct val="25000"/>
              <a:buNone/>
            </a:pPr>
            <a:r>
              <a:rPr b="0" lang="en-US" sz="1300" strike="noStrike">
                <a:solidFill>
                  <a:srgbClr val="FFFFFF"/>
                </a:solidFill>
                <a:latin typeface="Calibri"/>
                <a:ea typeface="Calibri"/>
                <a:cs typeface="Calibri"/>
                <a:sym typeface="Calibri"/>
              </a:rPr>
              <a:t>App Δ </a:t>
            </a:r>
          </a:p>
        </p:txBody>
      </p:sp>
      <p:sp>
        <p:nvSpPr>
          <p:cNvPr id="526" name="Shape 526"/>
          <p:cNvSpPr/>
          <p:nvPr/>
        </p:nvSpPr>
        <p:spPr>
          <a:xfrm rot="5400000">
            <a:off x="10058759" y="4259159"/>
            <a:ext cx="663479" cy="196560"/>
          </a:xfrm>
          <a:prstGeom prst="rect">
            <a:avLst/>
          </a:prstGeom>
          <a:solidFill>
            <a:srgbClr val="ED7D31"/>
          </a:solidFill>
          <a:ln cap="flat" cmpd="sng" w="126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p:txBody>
      </p:sp>
      <p:sp>
        <p:nvSpPr>
          <p:cNvPr id="527" name="Shape 527"/>
          <p:cNvSpPr/>
          <p:nvPr/>
        </p:nvSpPr>
        <p:spPr>
          <a:xfrm rot="10800000">
            <a:off x="7229519" y="5783399"/>
            <a:ext cx="754560" cy="632520"/>
          </a:xfrm>
          <a:prstGeom prst="stripedRightArrow">
            <a:avLst>
              <a:gd fmla="val 50000" name="adj1"/>
              <a:gd fmla="val 50000" name="adj2"/>
            </a:avLst>
          </a:prstGeom>
          <a:solidFill>
            <a:srgbClr val="5B9BD5"/>
          </a:solidFill>
          <a:ln cap="flat" cmpd="sng" w="12600">
            <a:solidFill>
              <a:srgbClr val="42719B"/>
            </a:solidFill>
            <a:prstDash val="solid"/>
            <a:miter/>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28" name="Shape 528"/>
          <p:cNvSpPr/>
          <p:nvPr/>
        </p:nvSpPr>
        <p:spPr>
          <a:xfrm>
            <a:off x="8320320" y="5108400"/>
            <a:ext cx="753840" cy="651959"/>
          </a:xfrm>
          <a:prstGeom prst="rect">
            <a:avLst/>
          </a:prstGeom>
          <a:solidFill>
            <a:srgbClr val="ED7D31"/>
          </a:solidFill>
          <a:ln cap="flat" cmpd="sng" w="126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SzPct val="25000"/>
              <a:buNone/>
            </a:pPr>
            <a:r>
              <a:rPr b="0" lang="en-US" sz="1300" strike="noStrike">
                <a:solidFill>
                  <a:srgbClr val="FFFFFF"/>
                </a:solidFill>
                <a:latin typeface="Calibri"/>
                <a:ea typeface="Calibri"/>
                <a:cs typeface="Calibri"/>
                <a:sym typeface="Calibri"/>
              </a:rPr>
              <a:t>Bins/</a:t>
            </a:r>
          </a:p>
          <a:p>
            <a:pPr indent="0" lvl="0" marL="0" marR="0" rtl="0" algn="ctr">
              <a:lnSpc>
                <a:spcPct val="100000"/>
              </a:lnSpc>
              <a:spcBef>
                <a:spcPts val="0"/>
              </a:spcBef>
              <a:buSzPct val="25000"/>
              <a:buNone/>
            </a:pPr>
            <a:r>
              <a:rPr b="0" lang="en-US" sz="1300" strike="noStrike">
                <a:solidFill>
                  <a:srgbClr val="FFFFFF"/>
                </a:solidFill>
                <a:latin typeface="Calibri"/>
                <a:ea typeface="Calibri"/>
                <a:cs typeface="Calibri"/>
                <a:sym typeface="Calibri"/>
              </a:rPr>
              <a:t>Libs</a:t>
            </a: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p:txBody>
      </p:sp>
      <p:sp>
        <p:nvSpPr>
          <p:cNvPr id="529" name="Shape 529"/>
          <p:cNvSpPr/>
          <p:nvPr/>
        </p:nvSpPr>
        <p:spPr>
          <a:xfrm>
            <a:off x="8321760" y="4311719"/>
            <a:ext cx="760680" cy="796319"/>
          </a:xfrm>
          <a:prstGeom prst="rect">
            <a:avLst/>
          </a:prstGeom>
          <a:solidFill>
            <a:srgbClr val="5B9BD5"/>
          </a:solidFill>
          <a:ln cap="flat" cmpd="sng" w="12600">
            <a:solidFill>
              <a:srgbClr val="5B9BD5"/>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buSzPct val="25000"/>
              <a:buNone/>
            </a:pPr>
            <a:r>
              <a:rPr b="0" lang="en-US" sz="1300" strike="noStrike">
                <a:solidFill>
                  <a:srgbClr val="FFFFFF"/>
                </a:solidFill>
                <a:latin typeface="Calibri"/>
                <a:ea typeface="Calibri"/>
                <a:cs typeface="Calibri"/>
                <a:sym typeface="Calibri"/>
              </a:rPr>
              <a:t>App</a:t>
            </a:r>
          </a:p>
          <a:p>
            <a:pPr indent="0" lvl="0" marL="0" marR="0" rtl="0" algn="ctr">
              <a:lnSpc>
                <a:spcPct val="100000"/>
              </a:lnSpc>
              <a:spcBef>
                <a:spcPts val="0"/>
              </a:spcBef>
              <a:buSzPct val="25000"/>
              <a:buNone/>
            </a:pPr>
            <a:r>
              <a:rPr b="0" lang="en-US" sz="1300" strike="noStrike">
                <a:solidFill>
                  <a:srgbClr val="FFFFFF"/>
                </a:solidFill>
                <a:latin typeface="Calibri"/>
                <a:ea typeface="Calibri"/>
                <a:cs typeface="Calibri"/>
                <a:sym typeface="Calibri"/>
              </a:rPr>
              <a:t>A</a:t>
            </a:r>
          </a:p>
        </p:txBody>
      </p:sp>
      <p:sp>
        <p:nvSpPr>
          <p:cNvPr id="530" name="Shape 530"/>
          <p:cNvSpPr/>
          <p:nvPr/>
        </p:nvSpPr>
        <p:spPr>
          <a:xfrm>
            <a:off x="3346200" y="4423319"/>
            <a:ext cx="968759" cy="1453680"/>
          </a:xfrm>
          <a:prstGeom prst="rect">
            <a:avLst/>
          </a:prstGeom>
          <a:solidFill>
            <a:srgbClr val="FFFFFF"/>
          </a:solidFill>
          <a:ln cap="flat" cmpd="sng" w="12600">
            <a:solidFill>
              <a:srgbClr val="394D54"/>
            </a:solidFill>
            <a:prstDash val="dashDot"/>
            <a:miter/>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31" name="Shape 531"/>
          <p:cNvSpPr/>
          <p:nvPr/>
        </p:nvSpPr>
        <p:spPr>
          <a:xfrm rot="5400000">
            <a:off x="3819959" y="4721400"/>
            <a:ext cx="803160" cy="196560"/>
          </a:xfrm>
          <a:prstGeom prst="rect">
            <a:avLst/>
          </a:prstGeom>
          <a:solidFill>
            <a:srgbClr val="5B9BD5"/>
          </a:solidFill>
          <a:ln cap="flat" cmpd="sng" w="12600">
            <a:solidFill>
              <a:srgbClr val="5B9BD5"/>
            </a:solidFill>
            <a:prstDash val="solid"/>
            <a:miter/>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32" name="Shape 532"/>
          <p:cNvSpPr/>
          <p:nvPr/>
        </p:nvSpPr>
        <p:spPr>
          <a:xfrm rot="5400000">
            <a:off x="3877199" y="5463720"/>
            <a:ext cx="663479" cy="196560"/>
          </a:xfrm>
          <a:prstGeom prst="rect">
            <a:avLst/>
          </a:prstGeom>
          <a:solidFill>
            <a:srgbClr val="ED7D31"/>
          </a:solidFill>
          <a:ln cap="flat" cmpd="sng" w="126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SzPct val="25000"/>
              <a:buNone/>
            </a:pPr>
            <a:r>
              <a:rPr b="0" lang="en-US" sz="1300" strike="noStrike">
                <a:solidFill>
                  <a:srgbClr val="FFFFFF"/>
                </a:solidFill>
                <a:latin typeface="Calibri"/>
                <a:ea typeface="Calibri"/>
                <a:cs typeface="Calibri"/>
                <a:sym typeface="Calibri"/>
              </a:rPr>
              <a:t>Bins/</a:t>
            </a:r>
          </a:p>
        </p:txBody>
      </p:sp>
      <p:sp>
        <p:nvSpPr>
          <p:cNvPr id="533" name="Shape 533"/>
          <p:cNvSpPr/>
          <p:nvPr/>
        </p:nvSpPr>
        <p:spPr>
          <a:xfrm>
            <a:off x="3340439" y="5217839"/>
            <a:ext cx="753840" cy="651959"/>
          </a:xfrm>
          <a:prstGeom prst="rect">
            <a:avLst/>
          </a:prstGeom>
          <a:solidFill>
            <a:srgbClr val="ED7D31"/>
          </a:solidFill>
          <a:ln cap="flat" cmpd="sng" w="126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SzPct val="25000"/>
              <a:buNone/>
            </a:pPr>
            <a:r>
              <a:rPr b="0" lang="en-US" sz="1300" strike="noStrike">
                <a:solidFill>
                  <a:srgbClr val="FFFFFF"/>
                </a:solidFill>
                <a:latin typeface="Calibri"/>
                <a:ea typeface="Calibri"/>
                <a:cs typeface="Calibri"/>
                <a:sym typeface="Calibri"/>
              </a:rPr>
              <a:t>Bins/</a:t>
            </a:r>
          </a:p>
          <a:p>
            <a:pPr indent="0" lvl="0" marL="0" marR="0" rtl="0" algn="ctr">
              <a:lnSpc>
                <a:spcPct val="100000"/>
              </a:lnSpc>
              <a:spcBef>
                <a:spcPts val="0"/>
              </a:spcBef>
              <a:buSzPct val="25000"/>
              <a:buNone/>
            </a:pPr>
            <a:r>
              <a:rPr b="0" lang="en-US" sz="1300" strike="noStrike">
                <a:solidFill>
                  <a:srgbClr val="FFFFFF"/>
                </a:solidFill>
                <a:latin typeface="Calibri"/>
                <a:ea typeface="Calibri"/>
                <a:cs typeface="Calibri"/>
                <a:sym typeface="Calibri"/>
              </a:rPr>
              <a:t>Libs</a:t>
            </a: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ctr">
              <a:lnSpc>
                <a:spcPct val="100000"/>
              </a:lnSpc>
              <a:spcBef>
                <a:spcPts val="0"/>
              </a:spcBef>
              <a:buNone/>
            </a:pPr>
            <a:r>
              <a:t/>
            </a:r>
            <a:endParaRPr b="0" sz="1800" strike="noStrike">
              <a:solidFill>
                <a:srgbClr val="000000"/>
              </a:solidFill>
              <a:latin typeface="Arial"/>
              <a:ea typeface="Arial"/>
              <a:cs typeface="Arial"/>
              <a:sym typeface="Arial"/>
            </a:endParaRPr>
          </a:p>
        </p:txBody>
      </p:sp>
      <p:sp>
        <p:nvSpPr>
          <p:cNvPr id="534" name="Shape 534"/>
          <p:cNvSpPr/>
          <p:nvPr/>
        </p:nvSpPr>
        <p:spPr>
          <a:xfrm>
            <a:off x="3345839" y="4421160"/>
            <a:ext cx="760680" cy="796319"/>
          </a:xfrm>
          <a:prstGeom prst="rect">
            <a:avLst/>
          </a:prstGeom>
          <a:solidFill>
            <a:srgbClr val="5B9BD5"/>
          </a:solidFill>
          <a:ln cap="flat" cmpd="sng" w="12600">
            <a:solidFill>
              <a:srgbClr val="5B9BD5"/>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buSzPct val="25000"/>
              <a:buNone/>
            </a:pPr>
            <a:r>
              <a:rPr b="0" lang="en-US" sz="1300" strike="noStrike">
                <a:solidFill>
                  <a:srgbClr val="FFFFFF"/>
                </a:solidFill>
                <a:latin typeface="Calibri"/>
                <a:ea typeface="Calibri"/>
                <a:cs typeface="Calibri"/>
                <a:sym typeface="Calibri"/>
              </a:rPr>
              <a:t>App</a:t>
            </a:r>
          </a:p>
          <a:p>
            <a:pPr indent="0" lvl="0" marL="0" marR="0" rtl="0" algn="ctr">
              <a:lnSpc>
                <a:spcPct val="100000"/>
              </a:lnSpc>
              <a:spcBef>
                <a:spcPts val="0"/>
              </a:spcBef>
              <a:buSzPct val="25000"/>
              <a:buNone/>
            </a:pPr>
            <a:r>
              <a:rPr b="0" lang="en-US" sz="1300" strike="noStrike">
                <a:solidFill>
                  <a:srgbClr val="FFFFFF"/>
                </a:solidFill>
                <a:latin typeface="Calibri"/>
                <a:ea typeface="Calibri"/>
                <a:cs typeface="Calibri"/>
                <a:sym typeface="Calibri"/>
              </a:rPr>
              <a:t>A’’</a:t>
            </a:r>
          </a:p>
        </p:txBody>
      </p:sp>
      <p:sp>
        <p:nvSpPr>
          <p:cNvPr id="535" name="Shape 535"/>
          <p:cNvSpPr/>
          <p:nvPr/>
        </p:nvSpPr>
        <p:spPr>
          <a:xfrm>
            <a:off x="7645320" y="6168600"/>
            <a:ext cx="3962159" cy="86148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buSzPct val="25000"/>
              <a:buNone/>
            </a:pPr>
            <a:r>
              <a:rPr b="0" lang="en-US" sz="1300" strike="noStrike">
                <a:solidFill>
                  <a:srgbClr val="394D54"/>
                </a:solidFill>
                <a:latin typeface="Calibri"/>
                <a:ea typeface="Calibri"/>
                <a:cs typeface="Calibri"/>
                <a:sym typeface="Calibri"/>
              </a:rPr>
              <a:t>Host running A wants to upgrade to A’’. Requests update. Gets only diffs</a:t>
            </a:r>
          </a:p>
          <a:p>
            <a:pPr indent="0" lvl="0" marL="0" marR="0" rtl="0" algn="l">
              <a:lnSpc>
                <a:spcPct val="100000"/>
              </a:lnSpc>
              <a:spcBef>
                <a:spcPts val="0"/>
              </a:spcBef>
              <a:buNone/>
            </a:pPr>
            <a:r>
              <a:t/>
            </a:r>
            <a:endParaRPr b="0" sz="1800" strike="noStrike">
              <a:solidFill>
                <a:srgbClr val="000000"/>
              </a:solidFill>
              <a:latin typeface="Arial"/>
              <a:ea typeface="Arial"/>
              <a:cs typeface="Arial"/>
              <a:sym typeface="Arial"/>
            </a:endParaRPr>
          </a:p>
        </p:txBody>
      </p:sp>
      <p:sp>
        <p:nvSpPr>
          <p:cNvPr id="536" name="Shape 536"/>
          <p:cNvSpPr/>
          <p:nvPr/>
        </p:nvSpPr>
        <p:spPr>
          <a:xfrm>
            <a:off x="3848760" y="3169080"/>
            <a:ext cx="1310759" cy="64583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buSzPct val="25000"/>
              <a:buNone/>
            </a:pPr>
            <a:r>
              <a:rPr b="0" lang="en-US" sz="1300" strike="noStrike">
                <a:solidFill>
                  <a:srgbClr val="394D54"/>
                </a:solidFill>
                <a:latin typeface="Calibri"/>
                <a:ea typeface="Calibri"/>
                <a:cs typeface="Calibri"/>
                <a:sym typeface="Calibri"/>
              </a:rPr>
              <a:t>Container Mod A’</a:t>
            </a:r>
          </a:p>
        </p:txBody>
      </p:sp>
      <p:sp>
        <p:nvSpPr>
          <p:cNvPr id="537" name="Shape 537"/>
          <p:cNvSpPr txBox="1"/>
          <p:nvPr/>
        </p:nvSpPr>
        <p:spPr>
          <a:xfrm>
            <a:off x="9790920" y="4823639"/>
            <a:ext cx="583199" cy="477720"/>
          </a:xfrm>
          <a:prstGeom prst="rect">
            <a:avLst/>
          </a:prstGeom>
          <a:noFill/>
          <a:ln>
            <a:noFill/>
          </a:ln>
        </p:spPr>
        <p:txBody>
          <a:bodyPr anchorCtr="0" anchor="t" bIns="45000" lIns="90000" rIns="90000" tIns="45000">
            <a:noAutofit/>
          </a:bodyPr>
          <a:lstStyle/>
          <a:p>
            <a:pPr indent="0" lvl="0" marL="0" marR="0" rtl="0" algn="ctr">
              <a:lnSpc>
                <a:spcPct val="100000"/>
              </a:lnSpc>
              <a:spcBef>
                <a:spcPts val="0"/>
              </a:spcBef>
              <a:buSzPct val="25000"/>
              <a:buNone/>
            </a:pPr>
            <a:r>
              <a:rPr b="0" lang="en-US" sz="1300" strike="noStrike">
                <a:solidFill>
                  <a:srgbClr val="FFFFFF"/>
                </a:solidFill>
                <a:latin typeface="Calibri"/>
                <a:ea typeface="Calibri"/>
                <a:cs typeface="Calibri"/>
                <a:sym typeface="Calibri"/>
              </a:rPr>
              <a:t>Bins/</a:t>
            </a:r>
          </a:p>
        </p:txBody>
      </p:sp>
      <p:sp>
        <p:nvSpPr>
          <p:cNvPr id="538" name="Shape 538"/>
          <p:cNvSpPr txBox="1"/>
          <p:nvPr>
            <p:ph type="title"/>
          </p:nvPr>
        </p:nvSpPr>
        <p:spPr>
          <a:xfrm>
            <a:off x="131000" y="21800"/>
            <a:ext cx="11768700" cy="803700"/>
          </a:xfrm>
          <a:prstGeom prst="rect">
            <a:avLst/>
          </a:prstGeom>
        </p:spPr>
        <p:txBody>
          <a:bodyPr anchorCtr="0" anchor="ctr" bIns="121900" lIns="121900" rIns="121900" tIns="121900">
            <a:noAutofit/>
          </a:bodyPr>
          <a:lstStyle/>
          <a:p>
            <a:pPr lvl="0">
              <a:spcBef>
                <a:spcPts val="0"/>
              </a:spcBef>
              <a:buNone/>
            </a:pPr>
            <a:r>
              <a:rPr lang="en-US"/>
              <a:t>Changes and Updates</a:t>
            </a:r>
          </a:p>
        </p:txBody>
      </p:sp>
    </p:spTree>
  </p:cSld>
  <p:clrMapOvr>
    <a:masterClrMapping/>
  </p:clrMapOvr>
  <p:transition spd="slow">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2" name="Shape 542"/>
        <p:cNvGrpSpPr/>
        <p:nvPr/>
      </p:nvGrpSpPr>
      <p:grpSpPr>
        <a:xfrm>
          <a:off x="0" y="0"/>
          <a:ext cx="0" cy="0"/>
          <a:chOff x="0" y="0"/>
          <a:chExt cx="0" cy="0"/>
        </a:xfrm>
      </p:grpSpPr>
      <p:sp>
        <p:nvSpPr>
          <p:cNvPr id="543" name="Shape 543"/>
          <p:cNvSpPr/>
          <p:nvPr/>
        </p:nvSpPr>
        <p:spPr>
          <a:xfrm>
            <a:off x="275039" y="1158600"/>
            <a:ext cx="10697400" cy="2468100"/>
          </a:xfrm>
          <a:prstGeom prst="rect">
            <a:avLst/>
          </a:prstGeom>
          <a:noFill/>
          <a:ln>
            <a:noFill/>
          </a:ln>
        </p:spPr>
        <p:txBody>
          <a:bodyPr anchorCtr="0" anchor="t" bIns="45000" lIns="90000" rIns="90000" tIns="45000">
            <a:noAutofit/>
          </a:bodyPr>
          <a:lstStyle/>
          <a:p>
            <a:pPr indent="0" lvl="0" marL="0" marR="0" rtl="0" algn="l">
              <a:lnSpc>
                <a:spcPct val="100000"/>
              </a:lnSpc>
              <a:spcBef>
                <a:spcPts val="0"/>
              </a:spcBef>
              <a:buNone/>
            </a:pPr>
            <a:r>
              <a:t/>
            </a:r>
            <a:endParaRPr b="0" sz="2000" strike="noStrike">
              <a:solidFill>
                <a:srgbClr val="000000"/>
              </a:solidFill>
              <a:latin typeface="Arial"/>
              <a:ea typeface="Arial"/>
              <a:cs typeface="Arial"/>
              <a:sym typeface="Arial"/>
            </a:endParaRPr>
          </a:p>
          <a:p>
            <a:pPr indent="0" lvl="0" marL="0" marR="0" rtl="0" algn="l">
              <a:lnSpc>
                <a:spcPct val="100000"/>
              </a:lnSpc>
              <a:spcBef>
                <a:spcPts val="0"/>
              </a:spcBef>
              <a:buNone/>
            </a:pPr>
            <a:r>
              <a:t/>
            </a:r>
            <a:endParaRPr b="0" sz="2000" strike="noStrike">
              <a:solidFill>
                <a:srgbClr val="000000"/>
              </a:solidFill>
              <a:latin typeface="Arial"/>
              <a:ea typeface="Arial"/>
              <a:cs typeface="Arial"/>
              <a:sym typeface="Arial"/>
            </a:endParaRPr>
          </a:p>
          <a:p>
            <a:pPr indent="-3340" lvl="0" marL="447840" marR="0" rtl="0" algn="l">
              <a:lnSpc>
                <a:spcPct val="100000"/>
              </a:lnSpc>
              <a:spcBef>
                <a:spcPts val="0"/>
              </a:spcBef>
              <a:buSzPct val="25000"/>
              <a:buNone/>
            </a:pPr>
            <a:r>
              <a:rPr b="0" lang="en-US" sz="2000" strike="noStrike">
                <a:solidFill>
                  <a:srgbClr val="000000"/>
                </a:solidFill>
                <a:latin typeface="Arial"/>
                <a:ea typeface="Arial"/>
                <a:cs typeface="Arial"/>
                <a:sym typeface="Arial"/>
              </a:rPr>
              <a:t>• Uber, eBay, BBC News, shopify, ING, Groupon, Orbitz</a:t>
            </a:r>
          </a:p>
          <a:p>
            <a:pPr indent="-3340" lvl="0" marL="447840" marR="0" rtl="0" algn="l">
              <a:lnSpc>
                <a:spcPct val="100000"/>
              </a:lnSpc>
              <a:spcBef>
                <a:spcPts val="0"/>
              </a:spcBef>
              <a:buSzPct val="25000"/>
              <a:buNone/>
            </a:pPr>
            <a:r>
              <a:rPr b="0" lang="en-US" sz="2000" strike="noStrike">
                <a:solidFill>
                  <a:srgbClr val="000000"/>
                </a:solidFill>
                <a:latin typeface="Arial"/>
                <a:ea typeface="Arial"/>
                <a:cs typeface="Arial"/>
                <a:sym typeface="Arial"/>
              </a:rPr>
              <a:t>  Lyft, Yandex, Spotify, New Relic, Gilt</a:t>
            </a:r>
          </a:p>
          <a:p>
            <a:pPr indent="-7759" lvl="0" marL="896760" marR="0" rtl="0" algn="l">
              <a:lnSpc>
                <a:spcPct val="100000"/>
              </a:lnSpc>
              <a:spcBef>
                <a:spcPts val="0"/>
              </a:spcBef>
              <a:buSzPct val="25000"/>
              <a:buNone/>
            </a:pPr>
            <a:r>
              <a:rPr b="0" lang="en-US" sz="2000" strike="noStrike">
                <a:solidFill>
                  <a:srgbClr val="000000"/>
                </a:solidFill>
                <a:latin typeface="Arial"/>
                <a:ea typeface="Arial"/>
                <a:cs typeface="Arial"/>
                <a:sym typeface="Arial"/>
              </a:rPr>
              <a:t>• and many others…</a:t>
            </a:r>
          </a:p>
          <a:p>
            <a:pPr indent="-3340" lvl="0" marL="447840" marR="0" rtl="0" algn="l">
              <a:lnSpc>
                <a:spcPct val="100000"/>
              </a:lnSpc>
              <a:spcBef>
                <a:spcPts val="0"/>
              </a:spcBef>
              <a:buSzPct val="25000"/>
              <a:buNone/>
            </a:pPr>
            <a:r>
              <a:rPr b="0" lang="en-US" sz="2000" strike="noStrike">
                <a:solidFill>
                  <a:srgbClr val="000000"/>
                </a:solidFill>
                <a:latin typeface="Arial"/>
                <a:ea typeface="Arial"/>
                <a:cs typeface="Arial"/>
                <a:sym typeface="Arial"/>
              </a:rPr>
              <a:t>• Used by Google Cloud (with the Container Engine + Kubernetes) </a:t>
            </a:r>
          </a:p>
          <a:p>
            <a:pPr indent="-3340" lvl="0" marL="447840" marR="0" rtl="0" algn="l">
              <a:lnSpc>
                <a:spcPct val="100000"/>
              </a:lnSpc>
              <a:spcBef>
                <a:spcPts val="0"/>
              </a:spcBef>
              <a:buSzPct val="25000"/>
              <a:buNone/>
            </a:pPr>
            <a:r>
              <a:rPr b="0" lang="en-US" sz="2000" strike="noStrike">
                <a:solidFill>
                  <a:srgbClr val="000000"/>
                </a:solidFill>
                <a:latin typeface="Arial"/>
                <a:ea typeface="Arial"/>
                <a:cs typeface="Arial"/>
                <a:sym typeface="Arial"/>
              </a:rPr>
              <a:t>• Amazon (Amazon ECS)</a:t>
            </a:r>
          </a:p>
          <a:p>
            <a:pPr indent="-3340" lvl="0" marL="447840" marR="0" rtl="0" algn="l">
              <a:lnSpc>
                <a:spcPct val="100000"/>
              </a:lnSpc>
              <a:spcBef>
                <a:spcPts val="0"/>
              </a:spcBef>
              <a:buNone/>
            </a:pPr>
            <a:r>
              <a:t/>
            </a:r>
            <a:endParaRPr b="0" sz="2000" strike="noStrike">
              <a:solidFill>
                <a:srgbClr val="000000"/>
              </a:solidFill>
              <a:latin typeface="Arial"/>
              <a:ea typeface="Arial"/>
              <a:cs typeface="Arial"/>
              <a:sym typeface="Arial"/>
            </a:endParaRPr>
          </a:p>
        </p:txBody>
      </p:sp>
      <p:sp>
        <p:nvSpPr>
          <p:cNvPr id="544" name="Shape 544"/>
          <p:cNvSpPr/>
          <p:nvPr/>
        </p:nvSpPr>
        <p:spPr>
          <a:xfrm>
            <a:off x="609479" y="5943600"/>
            <a:ext cx="6063840" cy="364679"/>
          </a:xfrm>
          <a:prstGeom prst="rect">
            <a:avLst/>
          </a:prstGeom>
          <a:noFill/>
          <a:ln>
            <a:noFill/>
          </a:ln>
        </p:spPr>
        <p:txBody>
          <a:bodyPr anchorCtr="0" anchor="t" bIns="45000" lIns="90000" rIns="90000" tIns="45000">
            <a:noAutofit/>
          </a:bodyPr>
          <a:lstStyle/>
          <a:p>
            <a:pPr indent="0" lvl="0" marL="0" marR="0" rtl="0" algn="l">
              <a:lnSpc>
                <a:spcPct val="100000"/>
              </a:lnSpc>
              <a:spcBef>
                <a:spcPts val="0"/>
              </a:spcBef>
              <a:buSzPct val="25000"/>
              <a:buNone/>
            </a:pPr>
            <a:r>
              <a:rPr b="0" lang="en-US" sz="1800" strike="noStrike">
                <a:solidFill>
                  <a:srgbClr val="000000"/>
                </a:solidFill>
                <a:latin typeface="Arial"/>
                <a:ea typeface="Arial"/>
                <a:cs typeface="Arial"/>
                <a:sym typeface="Arial"/>
              </a:rPr>
              <a:t>Source: </a:t>
            </a:r>
            <a:r>
              <a:rPr b="0" lang="en-US" sz="1800" u="sng" strike="noStrike">
                <a:solidFill>
                  <a:schemeClr val="hlink"/>
                </a:solidFill>
                <a:latin typeface="Arial"/>
                <a:ea typeface="Arial"/>
                <a:cs typeface="Arial"/>
                <a:sym typeface="Arial"/>
                <a:hlinkClick r:id="rId3"/>
              </a:rPr>
              <a:t>https://www.docker.com/customers</a:t>
            </a:r>
          </a:p>
        </p:txBody>
      </p:sp>
      <p:sp>
        <p:nvSpPr>
          <p:cNvPr id="545" name="Shape 545"/>
          <p:cNvSpPr txBox="1"/>
          <p:nvPr>
            <p:ph type="title"/>
          </p:nvPr>
        </p:nvSpPr>
        <p:spPr>
          <a:xfrm>
            <a:off x="131000" y="21800"/>
            <a:ext cx="11768700" cy="803700"/>
          </a:xfrm>
          <a:prstGeom prst="rect">
            <a:avLst/>
          </a:prstGeom>
        </p:spPr>
        <p:txBody>
          <a:bodyPr anchorCtr="0" anchor="ctr" bIns="121900" lIns="121900" rIns="121900" tIns="121900">
            <a:noAutofit/>
          </a:bodyPr>
          <a:lstStyle/>
          <a:p>
            <a:pPr lvl="0">
              <a:spcBef>
                <a:spcPts val="0"/>
              </a:spcBef>
              <a:buNone/>
            </a:pPr>
            <a:r>
              <a:rPr lang="en-US"/>
              <a:t>Who uses docker?</a:t>
            </a:r>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 name="Shape 77"/>
        <p:cNvGrpSpPr/>
        <p:nvPr/>
      </p:nvGrpSpPr>
      <p:grpSpPr>
        <a:xfrm>
          <a:off x="0" y="0"/>
          <a:ext cx="0" cy="0"/>
          <a:chOff x="0" y="0"/>
          <a:chExt cx="0" cy="0"/>
        </a:xfrm>
      </p:grpSpPr>
      <p:sp>
        <p:nvSpPr>
          <p:cNvPr id="78" name="Shape 78"/>
          <p:cNvSpPr/>
          <p:nvPr/>
        </p:nvSpPr>
        <p:spPr>
          <a:xfrm>
            <a:off x="450360" y="130319"/>
            <a:ext cx="3039119" cy="820439"/>
          </a:xfrm>
          <a:prstGeom prst="rect">
            <a:avLst/>
          </a:prstGeom>
          <a:noFill/>
          <a:ln>
            <a:noFill/>
          </a:ln>
        </p:spPr>
        <p:txBody>
          <a:bodyPr anchorCtr="0" anchor="t" bIns="45000" lIns="90000" rIns="90000" tIns="45000">
            <a:noAutofit/>
          </a:bodyPr>
          <a:lstStyle/>
          <a:p>
            <a:pPr indent="0" lvl="0" marL="0" marR="0" rtl="0" algn="l">
              <a:lnSpc>
                <a:spcPct val="100000"/>
              </a:lnSpc>
              <a:spcBef>
                <a:spcPts val="0"/>
              </a:spcBef>
              <a:buNone/>
            </a:pPr>
            <a:r>
              <a:t/>
            </a:r>
            <a:endParaRPr b="0" i="0" sz="1800" u="none" cap="none" strike="noStrike">
              <a:solidFill>
                <a:srgbClr val="000000"/>
              </a:solidFill>
              <a:latin typeface="Arial"/>
              <a:ea typeface="Arial"/>
              <a:cs typeface="Arial"/>
              <a:sym typeface="Arial"/>
            </a:endParaRPr>
          </a:p>
        </p:txBody>
      </p:sp>
      <p:sp>
        <p:nvSpPr>
          <p:cNvPr id="79" name="Shape 79"/>
          <p:cNvSpPr/>
          <p:nvPr/>
        </p:nvSpPr>
        <p:spPr>
          <a:xfrm>
            <a:off x="550439" y="1074959"/>
            <a:ext cx="11206799" cy="4306319"/>
          </a:xfrm>
          <a:prstGeom prst="rect">
            <a:avLst/>
          </a:prstGeom>
          <a:noFill/>
          <a:ln>
            <a:noFill/>
          </a:ln>
        </p:spPr>
        <p:txBody>
          <a:bodyPr anchorCtr="0" anchor="t" bIns="45000" lIns="90000" rIns="90000" tIns="45000">
            <a:noAutofit/>
          </a:bodyPr>
          <a:lstStyle/>
          <a:p>
            <a:pPr indent="0" lvl="0" marL="0" marR="0" rtl="0" algn="l">
              <a:lnSpc>
                <a:spcPct val="100000"/>
              </a:lnSpc>
              <a:spcBef>
                <a:spcPts val="0"/>
              </a:spcBef>
              <a:buNone/>
            </a:pPr>
            <a:r>
              <a:t/>
            </a:r>
            <a:endParaRPr b="0" i="0" sz="1800" u="none" cap="none" strike="noStrike">
              <a:solidFill>
                <a:srgbClr val="000000"/>
              </a:solidFill>
              <a:latin typeface="Arial"/>
              <a:ea typeface="Arial"/>
              <a:cs typeface="Arial"/>
              <a:sym typeface="Arial"/>
            </a:endParaRPr>
          </a:p>
        </p:txBody>
      </p:sp>
      <p:sp>
        <p:nvSpPr>
          <p:cNvPr id="80" name="Shape 80"/>
          <p:cNvSpPr txBox="1"/>
          <p:nvPr>
            <p:ph type="title"/>
          </p:nvPr>
        </p:nvSpPr>
        <p:spPr>
          <a:xfrm>
            <a:off x="629200" y="984966"/>
            <a:ext cx="10962900" cy="1023600"/>
          </a:xfrm>
          <a:prstGeom prst="rect">
            <a:avLst/>
          </a:prstGeom>
        </p:spPr>
        <p:txBody>
          <a:bodyPr anchorCtr="0" anchor="b" bIns="121900" lIns="121900" rIns="121900" tIns="121900">
            <a:noAutofit/>
          </a:bodyPr>
          <a:lstStyle/>
          <a:p>
            <a:pPr lvl="0">
              <a:spcBef>
                <a:spcPts val="0"/>
              </a:spcBef>
              <a:buNone/>
            </a:pPr>
            <a:r>
              <a:rPr lang="en-US"/>
              <a:t>Agenda</a:t>
            </a:r>
          </a:p>
        </p:txBody>
      </p:sp>
      <p:sp>
        <p:nvSpPr>
          <p:cNvPr id="81" name="Shape 81"/>
          <p:cNvSpPr txBox="1"/>
          <p:nvPr>
            <p:ph idx="1" type="body"/>
          </p:nvPr>
        </p:nvSpPr>
        <p:spPr>
          <a:xfrm>
            <a:off x="629200" y="2406367"/>
            <a:ext cx="5333100" cy="3613500"/>
          </a:xfrm>
          <a:prstGeom prst="rect">
            <a:avLst/>
          </a:prstGeom>
        </p:spPr>
        <p:txBody>
          <a:bodyPr anchorCtr="0" anchor="t" bIns="121900" lIns="121900" rIns="121900" tIns="121900">
            <a:noAutofit/>
          </a:bodyPr>
          <a:lstStyle/>
          <a:p>
            <a:pPr lvl="0">
              <a:spcBef>
                <a:spcPts val="0"/>
              </a:spcBef>
              <a:spcAft>
                <a:spcPts val="0"/>
              </a:spcAft>
              <a:buNone/>
            </a:pPr>
            <a:r>
              <a:rPr lang="en-US" sz="1700"/>
              <a:t>Virtualization Overview</a:t>
            </a:r>
          </a:p>
          <a:p>
            <a:pPr lvl="0">
              <a:spcBef>
                <a:spcPts val="0"/>
              </a:spcBef>
              <a:spcAft>
                <a:spcPts val="0"/>
              </a:spcAft>
              <a:buNone/>
            </a:pPr>
            <a:r>
              <a:rPr lang="en-US" sz="1700"/>
              <a:t>Introduction to Containers</a:t>
            </a:r>
          </a:p>
          <a:p>
            <a:pPr lvl="0">
              <a:spcBef>
                <a:spcPts val="0"/>
              </a:spcBef>
              <a:spcAft>
                <a:spcPts val="0"/>
              </a:spcAft>
              <a:buNone/>
            </a:pPr>
            <a:r>
              <a:rPr lang="en-US" sz="1700"/>
              <a:t>Introduction to Docker</a:t>
            </a:r>
          </a:p>
          <a:p>
            <a:pPr lvl="0">
              <a:spcBef>
                <a:spcPts val="0"/>
              </a:spcBef>
              <a:spcAft>
                <a:spcPts val="0"/>
              </a:spcAft>
              <a:buNone/>
            </a:pPr>
            <a:r>
              <a:rPr lang="en-US" sz="1700"/>
              <a:t>Installing Docker</a:t>
            </a:r>
          </a:p>
          <a:p>
            <a:pPr lvl="0">
              <a:spcBef>
                <a:spcPts val="0"/>
              </a:spcBef>
              <a:spcAft>
                <a:spcPts val="0"/>
              </a:spcAft>
              <a:buNone/>
            </a:pPr>
            <a:r>
              <a:rPr lang="en-US" sz="1700"/>
              <a:t>The Docker Architecture</a:t>
            </a:r>
          </a:p>
          <a:p>
            <a:pPr lvl="0">
              <a:spcBef>
                <a:spcPts val="0"/>
              </a:spcBef>
              <a:spcAft>
                <a:spcPts val="0"/>
              </a:spcAft>
              <a:buNone/>
            </a:pPr>
            <a:r>
              <a:rPr lang="en-US" sz="1700"/>
              <a:t>The Docker Engine</a:t>
            </a:r>
          </a:p>
          <a:p>
            <a:pPr lvl="0">
              <a:spcBef>
                <a:spcPts val="0"/>
              </a:spcBef>
              <a:spcAft>
                <a:spcPts val="0"/>
              </a:spcAft>
              <a:buNone/>
            </a:pPr>
            <a:r>
              <a:rPr lang="en-US" sz="1700"/>
              <a:t>Creating a Docker container</a:t>
            </a:r>
          </a:p>
          <a:p>
            <a:pPr lvl="0">
              <a:spcBef>
                <a:spcPts val="0"/>
              </a:spcBef>
              <a:spcAft>
                <a:spcPts val="0"/>
              </a:spcAft>
              <a:buNone/>
            </a:pPr>
            <a:r>
              <a:rPr lang="en-US" sz="1700"/>
              <a:t>Building Docker images</a:t>
            </a:r>
          </a:p>
          <a:p>
            <a:pPr lvl="0">
              <a:spcBef>
                <a:spcPts val="0"/>
              </a:spcBef>
              <a:spcAft>
                <a:spcPts val="0"/>
              </a:spcAft>
              <a:buNone/>
            </a:pPr>
            <a:r>
              <a:rPr lang="en-US" sz="1700"/>
              <a:t>Storing and retrieving Docker images from Docker Hub</a:t>
            </a:r>
          </a:p>
          <a:p>
            <a:pPr lvl="0">
              <a:spcBef>
                <a:spcPts val="0"/>
              </a:spcBef>
              <a:spcAft>
                <a:spcPts val="0"/>
              </a:spcAft>
              <a:buNone/>
            </a:pPr>
            <a:r>
              <a:rPr lang="en-US" sz="1700"/>
              <a:t>Building containers from images</a:t>
            </a:r>
          </a:p>
          <a:p>
            <a:pPr lvl="0">
              <a:spcBef>
                <a:spcPts val="0"/>
              </a:spcBef>
              <a:spcAft>
                <a:spcPts val="0"/>
              </a:spcAft>
              <a:buNone/>
            </a:pPr>
            <a:r>
              <a:rPr lang="en-US" sz="1700"/>
              <a:t>Deploying applications with Docker</a:t>
            </a:r>
          </a:p>
          <a:p>
            <a:pPr lvl="0">
              <a:spcBef>
                <a:spcPts val="0"/>
              </a:spcBef>
              <a:spcAft>
                <a:spcPts val="0"/>
              </a:spcAft>
              <a:buNone/>
            </a:pPr>
            <a:r>
              <a:t/>
            </a:r>
            <a:endParaRPr sz="1700"/>
          </a:p>
          <a:p>
            <a:pPr lvl="0">
              <a:spcBef>
                <a:spcPts val="0"/>
              </a:spcBef>
              <a:spcAft>
                <a:spcPts val="0"/>
              </a:spcAft>
              <a:buNone/>
            </a:pPr>
            <a:r>
              <a:t/>
            </a:r>
            <a:endParaRPr sz="1700"/>
          </a:p>
          <a:p>
            <a:pPr lvl="0">
              <a:spcBef>
                <a:spcPts val="0"/>
              </a:spcBef>
              <a:spcAft>
                <a:spcPts val="0"/>
              </a:spcAft>
              <a:buNone/>
            </a:pPr>
            <a:r>
              <a:t/>
            </a:r>
            <a:endParaRPr sz="1700"/>
          </a:p>
        </p:txBody>
      </p:sp>
      <p:sp>
        <p:nvSpPr>
          <p:cNvPr id="82" name="Shape 82"/>
          <p:cNvSpPr txBox="1"/>
          <p:nvPr>
            <p:ph idx="2" type="body"/>
          </p:nvPr>
        </p:nvSpPr>
        <p:spPr>
          <a:xfrm>
            <a:off x="6259000" y="2558767"/>
            <a:ext cx="5333100" cy="3613500"/>
          </a:xfrm>
          <a:prstGeom prst="rect">
            <a:avLst/>
          </a:prstGeom>
        </p:spPr>
        <p:txBody>
          <a:bodyPr anchorCtr="0" anchor="t" bIns="121900" lIns="121900" rIns="121900" tIns="121900">
            <a:noAutofit/>
          </a:bodyPr>
          <a:lstStyle/>
          <a:p>
            <a:pPr lvl="0">
              <a:spcBef>
                <a:spcPts val="0"/>
              </a:spcBef>
              <a:buNone/>
            </a:pPr>
            <a:r>
              <a:t/>
            </a:r>
            <a:endParaRPr/>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9" name="Shape 549"/>
        <p:cNvGrpSpPr/>
        <p:nvPr/>
      </p:nvGrpSpPr>
      <p:grpSpPr>
        <a:xfrm>
          <a:off x="0" y="0"/>
          <a:ext cx="0" cy="0"/>
          <a:chOff x="0" y="0"/>
          <a:chExt cx="0" cy="0"/>
        </a:xfrm>
      </p:grpSpPr>
      <p:sp>
        <p:nvSpPr>
          <p:cNvPr id="550" name="Shape 550"/>
          <p:cNvSpPr/>
          <p:nvPr/>
        </p:nvSpPr>
        <p:spPr>
          <a:xfrm>
            <a:off x="344880" y="901800"/>
            <a:ext cx="7863000" cy="3943200"/>
          </a:xfrm>
          <a:prstGeom prst="rect">
            <a:avLst/>
          </a:prstGeom>
          <a:noFill/>
          <a:ln>
            <a:noFill/>
          </a:ln>
        </p:spPr>
        <p:txBody>
          <a:bodyPr anchorCtr="0" anchor="t" bIns="45000" lIns="90000" rIns="90000" tIns="45000">
            <a:noAutofit/>
          </a:bodyPr>
          <a:lstStyle/>
          <a:p>
            <a:pPr indent="-3340" lvl="0" marL="447840" marR="0" rtl="0" algn="l">
              <a:lnSpc>
                <a:spcPct val="100000"/>
              </a:lnSpc>
              <a:spcBef>
                <a:spcPts val="0"/>
              </a:spcBef>
              <a:buNone/>
            </a:pPr>
            <a:r>
              <a:t/>
            </a:r>
            <a:endParaRPr b="0" sz="1800" strike="noStrike">
              <a:solidFill>
                <a:srgbClr val="000000"/>
              </a:solidFill>
              <a:latin typeface="Arial"/>
              <a:ea typeface="Arial"/>
              <a:cs typeface="Arial"/>
              <a:sym typeface="Arial"/>
            </a:endParaRPr>
          </a:p>
          <a:p>
            <a:pPr indent="-3340" lvl="0" marL="447840" marR="0" rtl="0" algn="l">
              <a:lnSpc>
                <a:spcPct val="100000"/>
              </a:lnSpc>
              <a:spcBef>
                <a:spcPts val="0"/>
              </a:spcBef>
              <a:buSzPct val="25000"/>
              <a:buNone/>
            </a:pPr>
            <a:r>
              <a:rPr b="0" lang="en-US" sz="1800" strike="noStrike">
                <a:solidFill>
                  <a:srgbClr val="000000"/>
                </a:solidFill>
                <a:latin typeface="Arial"/>
                <a:ea typeface="Arial"/>
                <a:cs typeface="Arial"/>
                <a:sym typeface="Arial"/>
              </a:rPr>
              <a:t>• Developers</a:t>
            </a:r>
          </a:p>
          <a:p>
            <a:pPr indent="-7759" lvl="0" marL="896760" marR="0" rtl="0" algn="l">
              <a:lnSpc>
                <a:spcPct val="100000"/>
              </a:lnSpc>
              <a:spcBef>
                <a:spcPts val="0"/>
              </a:spcBef>
              <a:buSzPct val="25000"/>
              <a:buNone/>
            </a:pPr>
            <a:r>
              <a:rPr b="0" lang="en-US" sz="1800" strike="noStrike">
                <a:solidFill>
                  <a:srgbClr val="000000"/>
                </a:solidFill>
                <a:latin typeface="Arial"/>
                <a:ea typeface="Arial"/>
                <a:cs typeface="Arial"/>
                <a:sym typeface="Arial"/>
              </a:rPr>
              <a:t>• Yes, even mobile developers</a:t>
            </a:r>
          </a:p>
          <a:p>
            <a:pPr indent="-3340" lvl="0" marL="447840" marR="0" rtl="0" algn="l">
              <a:lnSpc>
                <a:spcPct val="100000"/>
              </a:lnSpc>
              <a:spcBef>
                <a:spcPts val="0"/>
              </a:spcBef>
              <a:buSzPct val="25000"/>
              <a:buNone/>
            </a:pPr>
            <a:r>
              <a:rPr b="0" lang="en-US" sz="1800" strike="noStrike">
                <a:solidFill>
                  <a:srgbClr val="000000"/>
                </a:solidFill>
                <a:latin typeface="Arial"/>
                <a:ea typeface="Arial"/>
                <a:cs typeface="Arial"/>
                <a:sym typeface="Arial"/>
              </a:rPr>
              <a:t>• Sysadmins</a:t>
            </a:r>
          </a:p>
          <a:p>
            <a:pPr indent="-3340" lvl="0" marL="447840" marR="0" rtl="0" algn="l">
              <a:lnSpc>
                <a:spcPct val="100000"/>
              </a:lnSpc>
              <a:spcBef>
                <a:spcPts val="0"/>
              </a:spcBef>
              <a:buSzPct val="25000"/>
              <a:buNone/>
            </a:pPr>
            <a:r>
              <a:rPr b="0" lang="en-US" sz="1800" strike="noStrike">
                <a:solidFill>
                  <a:srgbClr val="000000"/>
                </a:solidFill>
                <a:latin typeface="Arial"/>
                <a:ea typeface="Arial"/>
                <a:cs typeface="Arial"/>
                <a:sym typeface="Arial"/>
              </a:rPr>
              <a:t>• DevOps</a:t>
            </a:r>
          </a:p>
          <a:p>
            <a:pPr indent="-3340" lvl="0" marL="447840" marR="0" rtl="0" algn="l">
              <a:lnSpc>
                <a:spcPct val="100000"/>
              </a:lnSpc>
              <a:spcBef>
                <a:spcPts val="0"/>
              </a:spcBef>
              <a:buSzPct val="25000"/>
              <a:buNone/>
            </a:pPr>
            <a:r>
              <a:rPr b="0" lang="en-US" sz="1800" strike="noStrike">
                <a:solidFill>
                  <a:srgbClr val="000000"/>
                </a:solidFill>
                <a:latin typeface="Arial"/>
                <a:ea typeface="Arial"/>
                <a:cs typeface="Arial"/>
                <a:sym typeface="Arial"/>
              </a:rPr>
              <a:t>• Architects/CTO/COO (want to save some money?)</a:t>
            </a:r>
          </a:p>
          <a:p>
            <a:pPr indent="-3340" lvl="0" marL="447840" marR="0" rtl="0" algn="l">
              <a:lnSpc>
                <a:spcPct val="100000"/>
              </a:lnSpc>
              <a:spcBef>
                <a:spcPts val="0"/>
              </a:spcBef>
              <a:buSzPct val="25000"/>
              <a:buNone/>
            </a:pPr>
            <a:r>
              <a:rPr b="0" lang="en-US" sz="1800" strike="noStrike">
                <a:solidFill>
                  <a:srgbClr val="000000"/>
                </a:solidFill>
                <a:latin typeface="Arial"/>
                <a:ea typeface="Arial"/>
                <a:cs typeface="Arial"/>
                <a:sym typeface="Arial"/>
              </a:rPr>
              <a:t>• You (probably)</a:t>
            </a:r>
          </a:p>
        </p:txBody>
      </p:sp>
      <p:sp>
        <p:nvSpPr>
          <p:cNvPr id="551" name="Shape 551"/>
          <p:cNvSpPr txBox="1"/>
          <p:nvPr>
            <p:ph type="title"/>
          </p:nvPr>
        </p:nvSpPr>
        <p:spPr>
          <a:xfrm>
            <a:off x="131000" y="21800"/>
            <a:ext cx="11768700" cy="803700"/>
          </a:xfrm>
          <a:prstGeom prst="rect">
            <a:avLst/>
          </a:prstGeom>
        </p:spPr>
        <p:txBody>
          <a:bodyPr anchorCtr="0" anchor="ctr" bIns="121900" lIns="121900" rIns="121900" tIns="121900">
            <a:noAutofit/>
          </a:bodyPr>
          <a:lstStyle/>
          <a:p>
            <a:pPr lvl="0">
              <a:spcBef>
                <a:spcPts val="0"/>
              </a:spcBef>
              <a:buNone/>
            </a:pPr>
            <a:r>
              <a:rPr lang="en-US"/>
              <a:t>Who can benefit from Docker?</a:t>
            </a:r>
          </a:p>
        </p:txBody>
      </p:sp>
    </p:spTree>
  </p:cSld>
  <p:clrMapOvr>
    <a:masterClrMapping/>
  </p:clrMapOvr>
  <p:transition spd="med">
    <p:fade/>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5" name="Shape 555"/>
        <p:cNvGrpSpPr/>
        <p:nvPr/>
      </p:nvGrpSpPr>
      <p:grpSpPr>
        <a:xfrm>
          <a:off x="0" y="0"/>
          <a:ext cx="0" cy="0"/>
          <a:chOff x="0" y="0"/>
          <a:chExt cx="0" cy="0"/>
        </a:xfrm>
      </p:grpSpPr>
      <p:pic>
        <p:nvPicPr>
          <p:cNvPr id="556" name="Shape 556"/>
          <p:cNvPicPr preferRelativeResize="0"/>
          <p:nvPr/>
        </p:nvPicPr>
        <p:blipFill rotWithShape="1">
          <a:blip r:embed="rId3">
            <a:alphaModFix/>
          </a:blip>
          <a:srcRect b="0" l="0" r="0" t="0"/>
          <a:stretch/>
        </p:blipFill>
        <p:spPr>
          <a:xfrm>
            <a:off x="2300759" y="2592719"/>
            <a:ext cx="6476760" cy="3633479"/>
          </a:xfrm>
          <a:prstGeom prst="rect">
            <a:avLst/>
          </a:prstGeom>
          <a:noFill/>
          <a:ln>
            <a:noFill/>
          </a:ln>
        </p:spPr>
      </p:pic>
      <p:sp>
        <p:nvSpPr>
          <p:cNvPr id="557" name="Shape 557"/>
          <p:cNvSpPr/>
          <p:nvPr/>
        </p:nvSpPr>
        <p:spPr>
          <a:xfrm>
            <a:off x="340919" y="1279800"/>
            <a:ext cx="9719279" cy="942479"/>
          </a:xfrm>
          <a:prstGeom prst="rect">
            <a:avLst/>
          </a:prstGeom>
          <a:noFill/>
          <a:ln>
            <a:noFill/>
          </a:ln>
        </p:spPr>
        <p:txBody>
          <a:bodyPr anchorCtr="0" anchor="t" bIns="45000" lIns="90000" rIns="90000" tIns="45000">
            <a:noAutofit/>
          </a:bodyPr>
          <a:lstStyle/>
          <a:p>
            <a:pPr indent="0" lvl="0" marL="0" marR="0" rtl="0" algn="l">
              <a:lnSpc>
                <a:spcPct val="100000"/>
              </a:lnSpc>
              <a:spcBef>
                <a:spcPts val="0"/>
              </a:spcBef>
              <a:buSzPct val="25000"/>
              <a:buNone/>
            </a:pPr>
            <a:r>
              <a:rPr b="0" lang="en-US" sz="2800" strike="noStrike">
                <a:solidFill>
                  <a:srgbClr val="800000"/>
                </a:solidFill>
                <a:latin typeface="Arial"/>
                <a:ea typeface="Arial"/>
                <a:cs typeface="Arial"/>
                <a:sym typeface="Arial"/>
              </a:rPr>
              <a:t>Creates a standard way to ship build artifacts</a:t>
            </a:r>
          </a:p>
          <a:p>
            <a:pPr indent="0" lvl="0" marL="0" marR="0" rtl="0" algn="l">
              <a:lnSpc>
                <a:spcPct val="100000"/>
              </a:lnSpc>
              <a:spcBef>
                <a:spcPts val="0"/>
              </a:spcBef>
              <a:buSzPct val="25000"/>
              <a:buNone/>
            </a:pPr>
            <a:r>
              <a:rPr b="0" lang="en-US" sz="2800" strike="noStrike">
                <a:solidFill>
                  <a:srgbClr val="800000"/>
                </a:solidFill>
                <a:latin typeface="Arial"/>
                <a:ea typeface="Arial"/>
                <a:cs typeface="Arial"/>
                <a:sym typeface="Arial"/>
              </a:rPr>
              <a:t>Ships the exact binary the developer had</a:t>
            </a:r>
          </a:p>
        </p:txBody>
      </p:sp>
      <p:sp>
        <p:nvSpPr>
          <p:cNvPr id="558" name="Shape 558"/>
          <p:cNvSpPr/>
          <p:nvPr/>
        </p:nvSpPr>
        <p:spPr>
          <a:xfrm>
            <a:off x="324000" y="236160"/>
            <a:ext cx="5619240" cy="699840"/>
          </a:xfrm>
          <a:prstGeom prst="rect">
            <a:avLst/>
          </a:prstGeom>
          <a:noFill/>
          <a:ln>
            <a:noFill/>
          </a:ln>
        </p:spPr>
        <p:txBody>
          <a:bodyPr anchorCtr="0" anchor="t" bIns="45000" lIns="90000" rIns="90000" tIns="45000">
            <a:noAutofit/>
          </a:bodyPr>
          <a:lstStyle/>
          <a:p>
            <a:pPr indent="0" lvl="0" marL="0" marR="0" rtl="0" algn="l">
              <a:lnSpc>
                <a:spcPct val="100000"/>
              </a:lnSpc>
              <a:spcBef>
                <a:spcPts val="0"/>
              </a:spcBef>
              <a:buNone/>
            </a:pPr>
            <a:r>
              <a:t/>
            </a:r>
            <a:endParaRPr b="0" sz="1800" strike="noStrike">
              <a:solidFill>
                <a:srgbClr val="000000"/>
              </a:solidFill>
              <a:latin typeface="Arial"/>
              <a:ea typeface="Arial"/>
              <a:cs typeface="Arial"/>
              <a:sym typeface="Arial"/>
            </a:endParaRPr>
          </a:p>
        </p:txBody>
      </p:sp>
      <p:sp>
        <p:nvSpPr>
          <p:cNvPr id="559" name="Shape 559"/>
          <p:cNvSpPr txBox="1"/>
          <p:nvPr>
            <p:ph type="title"/>
          </p:nvPr>
        </p:nvSpPr>
        <p:spPr>
          <a:xfrm>
            <a:off x="131000" y="21800"/>
            <a:ext cx="11768700" cy="803700"/>
          </a:xfrm>
          <a:prstGeom prst="rect">
            <a:avLst/>
          </a:prstGeom>
        </p:spPr>
        <p:txBody>
          <a:bodyPr anchorCtr="0" anchor="ctr" bIns="121900" lIns="121900" rIns="121900" tIns="121900">
            <a:noAutofit/>
          </a:bodyPr>
          <a:lstStyle/>
          <a:p>
            <a:pPr lvl="0">
              <a:spcBef>
                <a:spcPts val="0"/>
              </a:spcBef>
              <a:buNone/>
            </a:pPr>
            <a:r>
              <a:rPr lang="en-US"/>
              <a:t>How does it help?</a:t>
            </a:r>
          </a:p>
        </p:txBody>
      </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3" name="Shape 563"/>
        <p:cNvGrpSpPr/>
        <p:nvPr/>
      </p:nvGrpSpPr>
      <p:grpSpPr>
        <a:xfrm>
          <a:off x="0" y="0"/>
          <a:ext cx="0" cy="0"/>
          <a:chOff x="0" y="0"/>
          <a:chExt cx="0" cy="0"/>
        </a:xfrm>
      </p:grpSpPr>
      <p:sp>
        <p:nvSpPr>
          <p:cNvPr id="564" name="Shape 564"/>
          <p:cNvSpPr txBox="1"/>
          <p:nvPr>
            <p:ph type="ctrTitle"/>
          </p:nvPr>
        </p:nvSpPr>
        <p:spPr>
          <a:xfrm>
            <a:off x="520700" y="2425700"/>
            <a:ext cx="10962900" cy="1244700"/>
          </a:xfrm>
          <a:prstGeom prst="rect">
            <a:avLst/>
          </a:prstGeom>
        </p:spPr>
        <p:txBody>
          <a:bodyPr anchorCtr="0" anchor="b" bIns="121900" lIns="121900" rIns="121900" tIns="121900">
            <a:noAutofit/>
          </a:bodyPr>
          <a:lstStyle/>
          <a:p>
            <a:pPr lvl="0">
              <a:spcBef>
                <a:spcPts val="0"/>
              </a:spcBef>
              <a:buNone/>
            </a:pPr>
            <a:r>
              <a:rPr lang="en-US"/>
              <a:t>Microservices overview</a:t>
            </a:r>
          </a:p>
        </p:txBody>
      </p:sp>
      <p:sp>
        <p:nvSpPr>
          <p:cNvPr id="565" name="Shape 565"/>
          <p:cNvSpPr txBox="1"/>
          <p:nvPr>
            <p:ph idx="1" type="subTitle"/>
          </p:nvPr>
        </p:nvSpPr>
        <p:spPr>
          <a:xfrm>
            <a:off x="520700" y="3718840"/>
            <a:ext cx="10962900" cy="577200"/>
          </a:xfrm>
          <a:prstGeom prst="rect">
            <a:avLst/>
          </a:prstGeom>
        </p:spPr>
        <p:txBody>
          <a:bodyPr anchorCtr="0" anchor="t" bIns="121900" lIns="121900" rIns="121900" tIns="121900">
            <a:noAutofit/>
          </a:bodyPr>
          <a:lstStyle/>
          <a:p>
            <a:pPr lvl="0">
              <a:spcBef>
                <a:spcPts val="0"/>
              </a:spcBef>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9" name="Shape 569"/>
        <p:cNvGrpSpPr/>
        <p:nvPr/>
      </p:nvGrpSpPr>
      <p:grpSpPr>
        <a:xfrm>
          <a:off x="0" y="0"/>
          <a:ext cx="0" cy="0"/>
          <a:chOff x="0" y="0"/>
          <a:chExt cx="0" cy="0"/>
        </a:xfrm>
      </p:grpSpPr>
      <p:pic>
        <p:nvPicPr>
          <p:cNvPr id="570" name="Shape 570"/>
          <p:cNvPicPr preferRelativeResize="0"/>
          <p:nvPr/>
        </p:nvPicPr>
        <p:blipFill rotWithShape="1">
          <a:blip r:embed="rId3">
            <a:alphaModFix/>
          </a:blip>
          <a:srcRect b="0" l="0" r="0" t="0"/>
          <a:stretch/>
        </p:blipFill>
        <p:spPr>
          <a:xfrm>
            <a:off x="931320" y="2106719"/>
            <a:ext cx="10159559" cy="3580919"/>
          </a:xfrm>
          <a:prstGeom prst="rect">
            <a:avLst/>
          </a:prstGeom>
          <a:noFill/>
          <a:ln>
            <a:noFill/>
          </a:ln>
        </p:spPr>
      </p:pic>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4" name="Shape 574"/>
        <p:cNvGrpSpPr/>
        <p:nvPr/>
      </p:nvGrpSpPr>
      <p:grpSpPr>
        <a:xfrm>
          <a:off x="0" y="0"/>
          <a:ext cx="0" cy="0"/>
          <a:chOff x="0" y="0"/>
          <a:chExt cx="0" cy="0"/>
        </a:xfrm>
      </p:grpSpPr>
      <p:sp>
        <p:nvSpPr>
          <p:cNvPr id="575" name="Shape 575"/>
          <p:cNvSpPr/>
          <p:nvPr/>
        </p:nvSpPr>
        <p:spPr>
          <a:xfrm>
            <a:off x="291960" y="931320"/>
            <a:ext cx="8396400" cy="4989300"/>
          </a:xfrm>
          <a:prstGeom prst="rect">
            <a:avLst/>
          </a:prstGeom>
          <a:noFill/>
          <a:ln>
            <a:noFill/>
          </a:ln>
        </p:spPr>
        <p:txBody>
          <a:bodyPr anchorCtr="0" anchor="t" bIns="45000" lIns="90000" rIns="90000" tIns="45000">
            <a:noAutofit/>
          </a:bodyPr>
          <a:lstStyle/>
          <a:p>
            <a:pPr indent="-218980" lvl="0" marL="663480" marR="0" rtl="0" algn="l">
              <a:lnSpc>
                <a:spcPct val="100000"/>
              </a:lnSpc>
              <a:spcBef>
                <a:spcPts val="0"/>
              </a:spcBef>
              <a:buNone/>
            </a:pPr>
            <a:r>
              <a:t/>
            </a:r>
            <a:endParaRPr b="0" sz="1800" strike="noStrike">
              <a:solidFill>
                <a:srgbClr val="000000"/>
              </a:solidFill>
              <a:latin typeface="Arial"/>
              <a:ea typeface="Arial"/>
              <a:cs typeface="Arial"/>
              <a:sym typeface="Arial"/>
            </a:endParaRPr>
          </a:p>
          <a:p>
            <a:pPr indent="-218980" lvl="0" marL="663480" marR="0" rtl="0" algn="l">
              <a:lnSpc>
                <a:spcPct val="100000"/>
              </a:lnSpc>
              <a:spcBef>
                <a:spcPts val="0"/>
              </a:spcBef>
              <a:buClr>
                <a:srgbClr val="000000"/>
              </a:buClr>
              <a:buSzPct val="45000"/>
              <a:buFont typeface="Noto Sans Symbols"/>
              <a:buChar char="●"/>
            </a:pPr>
            <a:r>
              <a:rPr b="0" lang="en-US" sz="1800" strike="noStrike">
                <a:solidFill>
                  <a:srgbClr val="000000"/>
                </a:solidFill>
                <a:latin typeface="Trebuchet MS"/>
                <a:ea typeface="Trebuchet MS"/>
                <a:cs typeface="Trebuchet MS"/>
                <a:sym typeface="Trebuchet MS"/>
              </a:rPr>
              <a:t>Eliminates dependencies</a:t>
            </a:r>
          </a:p>
          <a:p>
            <a:pPr indent="-218980" lvl="0" marL="663480" marR="0" rtl="0" algn="l">
              <a:lnSpc>
                <a:spcPct val="100000"/>
              </a:lnSpc>
              <a:spcBef>
                <a:spcPts val="0"/>
              </a:spcBef>
              <a:buClr>
                <a:srgbClr val="000000"/>
              </a:buClr>
              <a:buSzPct val="45000"/>
              <a:buFont typeface="Noto Sans Symbols"/>
              <a:buChar char="●"/>
            </a:pPr>
            <a:r>
              <a:rPr b="0" lang="en-US" sz="1800" strike="noStrike">
                <a:solidFill>
                  <a:srgbClr val="000000"/>
                </a:solidFill>
                <a:latin typeface="Trebuchet MS"/>
                <a:ea typeface="Trebuchet MS"/>
                <a:cs typeface="Trebuchet MS"/>
                <a:sym typeface="Trebuchet MS"/>
              </a:rPr>
              <a:t>Failure is isolated</a:t>
            </a:r>
          </a:p>
          <a:p>
            <a:pPr indent="-218980" lvl="0" marL="663480" marR="0" rtl="0" algn="l">
              <a:lnSpc>
                <a:spcPct val="100000"/>
              </a:lnSpc>
              <a:spcBef>
                <a:spcPts val="0"/>
              </a:spcBef>
              <a:buClr>
                <a:srgbClr val="000000"/>
              </a:buClr>
              <a:buSzPct val="45000"/>
              <a:buFont typeface="Noto Sans Symbols"/>
              <a:buChar char="●"/>
            </a:pPr>
            <a:r>
              <a:rPr b="0" lang="en-US" sz="1800" strike="noStrike">
                <a:solidFill>
                  <a:srgbClr val="000000"/>
                </a:solidFill>
                <a:latin typeface="Trebuchet MS"/>
                <a:ea typeface="Trebuchet MS"/>
                <a:cs typeface="Trebuchet MS"/>
                <a:sym typeface="Trebuchet MS"/>
              </a:rPr>
              <a:t>React to change quicker</a:t>
            </a:r>
          </a:p>
          <a:p>
            <a:pPr indent="-218980" lvl="0" marL="663480" marR="0" rtl="0" algn="l">
              <a:lnSpc>
                <a:spcPct val="100000"/>
              </a:lnSpc>
              <a:spcBef>
                <a:spcPts val="0"/>
              </a:spcBef>
              <a:buClr>
                <a:srgbClr val="000000"/>
              </a:buClr>
              <a:buSzPct val="45000"/>
              <a:buFont typeface="Noto Sans Symbols"/>
              <a:buChar char="●"/>
            </a:pPr>
            <a:r>
              <a:rPr b="0" lang="en-US" sz="1800" strike="noStrike">
                <a:solidFill>
                  <a:srgbClr val="000000"/>
                </a:solidFill>
                <a:latin typeface="Trebuchet MS"/>
                <a:ea typeface="Trebuchet MS"/>
                <a:cs typeface="Trebuchet MS"/>
                <a:sym typeface="Trebuchet MS"/>
              </a:rPr>
              <a:t>Scale is less expensive (APIs scale individually)</a:t>
            </a:r>
          </a:p>
          <a:p>
            <a:pPr indent="-218980" lvl="0" marL="663480" marR="0" rtl="0" algn="l">
              <a:lnSpc>
                <a:spcPct val="100000"/>
              </a:lnSpc>
              <a:spcBef>
                <a:spcPts val="0"/>
              </a:spcBef>
              <a:buClr>
                <a:srgbClr val="000000"/>
              </a:buClr>
              <a:buSzPct val="45000"/>
              <a:buFont typeface="Noto Sans Symbols"/>
              <a:buChar char="●"/>
            </a:pPr>
            <a:r>
              <a:rPr b="0" lang="en-US" sz="1800" strike="noStrike">
                <a:solidFill>
                  <a:srgbClr val="000000"/>
                </a:solidFill>
                <a:latin typeface="Trebuchet MS"/>
                <a:ea typeface="Trebuchet MS"/>
                <a:cs typeface="Trebuchet MS"/>
                <a:sym typeface="Trebuchet MS"/>
              </a:rPr>
              <a:t>More intuitive learning curve</a:t>
            </a:r>
          </a:p>
          <a:p>
            <a:pPr indent="-218980" lvl="0" marL="663480" marR="0" rtl="0" algn="l">
              <a:lnSpc>
                <a:spcPct val="100000"/>
              </a:lnSpc>
              <a:spcBef>
                <a:spcPts val="0"/>
              </a:spcBef>
              <a:buClr>
                <a:srgbClr val="000000"/>
              </a:buClr>
              <a:buSzPct val="45000"/>
              <a:buFont typeface="Noto Sans Symbols"/>
              <a:buChar char="●"/>
            </a:pPr>
            <a:r>
              <a:rPr b="0" lang="en-US" sz="1800" strike="noStrike">
                <a:solidFill>
                  <a:srgbClr val="000000"/>
                </a:solidFill>
                <a:latin typeface="Trebuchet MS"/>
                <a:ea typeface="Trebuchet MS"/>
                <a:cs typeface="Trebuchet MS"/>
                <a:sym typeface="Trebuchet MS"/>
              </a:rPr>
              <a:t>Technology stack is not limited to specific skillsets</a:t>
            </a:r>
          </a:p>
          <a:p>
            <a:pPr indent="-218980" lvl="0" marL="663480" marR="0" rtl="0" algn="l">
              <a:lnSpc>
                <a:spcPct val="100000"/>
              </a:lnSpc>
              <a:spcBef>
                <a:spcPts val="0"/>
              </a:spcBef>
              <a:buClr>
                <a:srgbClr val="000000"/>
              </a:buClr>
              <a:buSzPct val="45000"/>
              <a:buFont typeface="Noto Sans Symbols"/>
              <a:buChar char="●"/>
            </a:pPr>
            <a:r>
              <a:rPr b="0" lang="en-US" sz="1800" strike="noStrike">
                <a:solidFill>
                  <a:srgbClr val="000000"/>
                </a:solidFill>
                <a:latin typeface="Trebuchet MS"/>
                <a:ea typeface="Trebuchet MS"/>
                <a:cs typeface="Trebuchet MS"/>
                <a:sym typeface="Trebuchet MS"/>
              </a:rPr>
              <a:t>Reusable components</a:t>
            </a:r>
          </a:p>
          <a:p>
            <a:pPr indent="-218980" lvl="0" marL="663480" marR="0" rtl="0" algn="l">
              <a:lnSpc>
                <a:spcPct val="100000"/>
              </a:lnSpc>
              <a:spcBef>
                <a:spcPts val="0"/>
              </a:spcBef>
              <a:buClr>
                <a:srgbClr val="000000"/>
              </a:buClr>
              <a:buSzPct val="45000"/>
              <a:buFont typeface="Noto Sans Symbols"/>
              <a:buChar char="●"/>
            </a:pPr>
            <a:r>
              <a:rPr b="0" lang="en-US" sz="1800" strike="noStrike">
                <a:solidFill>
                  <a:srgbClr val="000000"/>
                </a:solidFill>
                <a:latin typeface="Trebuchet MS"/>
                <a:ea typeface="Trebuchet MS"/>
                <a:cs typeface="Trebuchet MS"/>
                <a:sym typeface="Trebuchet MS"/>
              </a:rPr>
              <a:t>Flexible – will bend rather than break under pressure</a:t>
            </a:r>
          </a:p>
          <a:p>
            <a:pPr indent="-218980" lvl="0" marL="663480" marR="0" rtl="0" algn="l">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l">
              <a:lnSpc>
                <a:spcPct val="100000"/>
              </a:lnSpc>
              <a:spcBef>
                <a:spcPts val="0"/>
              </a:spcBef>
              <a:buNone/>
            </a:pPr>
            <a:r>
              <a:t/>
            </a:r>
            <a:endParaRPr b="0" sz="1800" strike="noStrike">
              <a:solidFill>
                <a:srgbClr val="000000"/>
              </a:solidFill>
              <a:latin typeface="Arial"/>
              <a:ea typeface="Arial"/>
              <a:cs typeface="Arial"/>
              <a:sym typeface="Arial"/>
            </a:endParaRPr>
          </a:p>
        </p:txBody>
      </p:sp>
      <p:sp>
        <p:nvSpPr>
          <p:cNvPr id="576" name="Shape 576"/>
          <p:cNvSpPr txBox="1"/>
          <p:nvPr>
            <p:ph type="title"/>
          </p:nvPr>
        </p:nvSpPr>
        <p:spPr>
          <a:xfrm>
            <a:off x="131000" y="21800"/>
            <a:ext cx="11768700" cy="803700"/>
          </a:xfrm>
          <a:prstGeom prst="rect">
            <a:avLst/>
          </a:prstGeom>
        </p:spPr>
        <p:txBody>
          <a:bodyPr anchorCtr="0" anchor="ctr" bIns="121900" lIns="121900" rIns="121900" tIns="121900">
            <a:noAutofit/>
          </a:bodyPr>
          <a:lstStyle/>
          <a:p>
            <a:pPr lvl="0">
              <a:spcBef>
                <a:spcPts val="0"/>
              </a:spcBef>
              <a:buNone/>
            </a:pPr>
            <a:r>
              <a:rPr lang="en-US"/>
              <a:t>Micro-service architecture benefits</a:t>
            </a:r>
          </a:p>
        </p:txBody>
      </p: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0" name="Shape 580"/>
        <p:cNvGrpSpPr/>
        <p:nvPr/>
      </p:nvGrpSpPr>
      <p:grpSpPr>
        <a:xfrm>
          <a:off x="0" y="0"/>
          <a:ext cx="0" cy="0"/>
          <a:chOff x="0" y="0"/>
          <a:chExt cx="0" cy="0"/>
        </a:xfrm>
      </p:grpSpPr>
      <p:sp>
        <p:nvSpPr>
          <p:cNvPr id="581" name="Shape 581"/>
          <p:cNvSpPr txBox="1"/>
          <p:nvPr/>
        </p:nvSpPr>
        <p:spPr>
          <a:xfrm>
            <a:off x="838079" y="139319"/>
            <a:ext cx="10515239" cy="667080"/>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SzPct val="25000"/>
              <a:buNone/>
            </a:pPr>
            <a:r>
              <a:rPr b="0" lang="en-US" sz="3959" strike="noStrike">
                <a:solidFill>
                  <a:srgbClr val="394D54"/>
                </a:solidFill>
                <a:latin typeface="Cabin"/>
                <a:ea typeface="Cabin"/>
                <a:cs typeface="Cabin"/>
                <a:sym typeface="Cabin"/>
              </a:rPr>
              <a:t>Ecosystem Support</a:t>
            </a:r>
          </a:p>
        </p:txBody>
      </p:sp>
      <p:sp>
        <p:nvSpPr>
          <p:cNvPr id="582" name="Shape 582"/>
          <p:cNvSpPr txBox="1"/>
          <p:nvPr/>
        </p:nvSpPr>
        <p:spPr>
          <a:xfrm>
            <a:off x="838079" y="1267920"/>
            <a:ext cx="10515239" cy="4908599"/>
          </a:xfrm>
          <a:prstGeom prst="rect">
            <a:avLst/>
          </a:prstGeom>
          <a:noFill/>
          <a:ln>
            <a:noFill/>
          </a:ln>
        </p:spPr>
        <p:txBody>
          <a:bodyPr anchorCtr="0" anchor="t" bIns="45700" lIns="91425" rIns="91425" tIns="45700">
            <a:noAutofit/>
          </a:bodyPr>
          <a:lstStyle/>
          <a:p>
            <a:pPr indent="-228600" lvl="0" marL="228600" marR="0" rtl="0" algn="l">
              <a:lnSpc>
                <a:spcPct val="70000"/>
              </a:lnSpc>
              <a:spcBef>
                <a:spcPts val="0"/>
              </a:spcBef>
              <a:buClr>
                <a:srgbClr val="394D54"/>
              </a:buClr>
              <a:buSzPct val="104353"/>
              <a:buFont typeface="Arial"/>
              <a:buChar char="•"/>
            </a:pPr>
            <a:r>
              <a:rPr b="0" lang="en-US" sz="1330" strike="noStrike">
                <a:solidFill>
                  <a:srgbClr val="394D54"/>
                </a:solidFill>
                <a:latin typeface="Cabin"/>
                <a:ea typeface="Cabin"/>
                <a:cs typeface="Cabin"/>
                <a:sym typeface="Cabin"/>
              </a:rPr>
              <a:t>Operating systems</a:t>
            </a:r>
          </a:p>
          <a:p>
            <a:pPr indent="-228600" lvl="1" marL="685800" marR="0" rtl="0" algn="l">
              <a:lnSpc>
                <a:spcPct val="70000"/>
              </a:lnSpc>
              <a:spcBef>
                <a:spcPts val="0"/>
              </a:spcBef>
              <a:buClr>
                <a:srgbClr val="253232"/>
              </a:buClr>
              <a:buSzPct val="106745"/>
              <a:buFont typeface="Arial"/>
              <a:buChar char="•"/>
            </a:pPr>
            <a:r>
              <a:rPr b="0" i="0" lang="en-US" sz="1140" u="none" cap="none" strike="noStrike">
                <a:solidFill>
                  <a:srgbClr val="253232"/>
                </a:solidFill>
                <a:latin typeface="Cabin"/>
                <a:ea typeface="Cabin"/>
                <a:cs typeface="Cabin"/>
                <a:sym typeface="Cabin"/>
              </a:rPr>
              <a:t>Virtually any distribution with a 2.6.32+ kernel</a:t>
            </a:r>
          </a:p>
          <a:p>
            <a:pPr indent="-228600" lvl="1" marL="685800" marR="0" rtl="0" algn="l">
              <a:lnSpc>
                <a:spcPct val="70000"/>
              </a:lnSpc>
              <a:spcBef>
                <a:spcPts val="0"/>
              </a:spcBef>
              <a:buClr>
                <a:srgbClr val="253232"/>
              </a:buClr>
              <a:buSzPct val="106745"/>
              <a:buFont typeface="Arial"/>
              <a:buChar char="•"/>
            </a:pPr>
            <a:r>
              <a:rPr b="0" i="0" lang="en-US" sz="1140" u="none" cap="none" strike="noStrike">
                <a:solidFill>
                  <a:srgbClr val="253232"/>
                </a:solidFill>
                <a:latin typeface="Cabin"/>
                <a:ea typeface="Cabin"/>
                <a:cs typeface="Cabin"/>
                <a:sym typeface="Cabin"/>
              </a:rPr>
              <a:t>Red Hat/Docker collaboration to make work across RHEL 6.4+, Fedora, and other members of the family (2.6.32 +)</a:t>
            </a:r>
          </a:p>
          <a:p>
            <a:pPr indent="-228600" lvl="1" marL="685800" marR="0" rtl="0" algn="l">
              <a:lnSpc>
                <a:spcPct val="70000"/>
              </a:lnSpc>
              <a:spcBef>
                <a:spcPts val="0"/>
              </a:spcBef>
              <a:buClr>
                <a:srgbClr val="253232"/>
              </a:buClr>
              <a:buSzPct val="106745"/>
              <a:buFont typeface="Arial"/>
              <a:buChar char="•"/>
            </a:pPr>
            <a:r>
              <a:rPr b="0" i="0" lang="en-US" sz="1140" u="none" cap="none" strike="noStrike">
                <a:solidFill>
                  <a:srgbClr val="253232"/>
                </a:solidFill>
                <a:latin typeface="Cabin"/>
                <a:ea typeface="Cabin"/>
                <a:cs typeface="Cabin"/>
                <a:sym typeface="Cabin"/>
              </a:rPr>
              <a:t>CoreOS—Small core OS purpose built with Docker</a:t>
            </a:r>
          </a:p>
          <a:p>
            <a:pPr indent="-228600" lvl="0" marL="228600" marR="0" rtl="0" algn="l">
              <a:lnSpc>
                <a:spcPct val="70000"/>
              </a:lnSpc>
              <a:spcBef>
                <a:spcPts val="0"/>
              </a:spcBef>
              <a:buClr>
                <a:srgbClr val="394D54"/>
              </a:buClr>
              <a:buSzPct val="104353"/>
              <a:buFont typeface="Arial"/>
              <a:buChar char="•"/>
            </a:pPr>
            <a:r>
              <a:rPr b="0" lang="en-US" sz="1330" strike="noStrike">
                <a:solidFill>
                  <a:srgbClr val="394D54"/>
                </a:solidFill>
                <a:latin typeface="Cabin"/>
                <a:ea typeface="Cabin"/>
                <a:cs typeface="Cabin"/>
                <a:sym typeface="Cabin"/>
              </a:rPr>
              <a:t>OpenStack</a:t>
            </a:r>
          </a:p>
          <a:p>
            <a:pPr indent="-228600" lvl="1" marL="685800" marR="0" rtl="0" algn="l">
              <a:lnSpc>
                <a:spcPct val="70000"/>
              </a:lnSpc>
              <a:spcBef>
                <a:spcPts val="0"/>
              </a:spcBef>
              <a:buClr>
                <a:srgbClr val="253232"/>
              </a:buClr>
              <a:buSzPct val="106745"/>
              <a:buFont typeface="Arial"/>
              <a:buChar char="•"/>
            </a:pPr>
            <a:r>
              <a:rPr b="0" i="0" lang="en-US" sz="1140" u="none" cap="none" strike="noStrike">
                <a:solidFill>
                  <a:srgbClr val="253232"/>
                </a:solidFill>
                <a:latin typeface="Cabin"/>
                <a:ea typeface="Cabin"/>
                <a:cs typeface="Cabin"/>
                <a:sym typeface="Cabin"/>
              </a:rPr>
              <a:t>Docker integration into NOVA (&amp; compatibility with Glance, Horizon, etc.) accepted for Havana release</a:t>
            </a:r>
          </a:p>
          <a:p>
            <a:pPr indent="-228600" lvl="0" marL="228600" marR="0" rtl="0" algn="l">
              <a:lnSpc>
                <a:spcPct val="70000"/>
              </a:lnSpc>
              <a:spcBef>
                <a:spcPts val="0"/>
              </a:spcBef>
              <a:buClr>
                <a:srgbClr val="394D54"/>
              </a:buClr>
              <a:buSzPct val="104353"/>
              <a:buFont typeface="Arial"/>
              <a:buChar char="•"/>
            </a:pPr>
            <a:r>
              <a:rPr b="0" lang="en-US" sz="1330" strike="noStrike">
                <a:solidFill>
                  <a:srgbClr val="394D54"/>
                </a:solidFill>
                <a:latin typeface="Cabin"/>
                <a:ea typeface="Cabin"/>
                <a:cs typeface="Cabin"/>
                <a:sym typeface="Cabin"/>
              </a:rPr>
              <a:t>Private PaaS</a:t>
            </a:r>
          </a:p>
          <a:p>
            <a:pPr indent="-228600" lvl="1" marL="685800" marR="0" rtl="0" algn="l">
              <a:lnSpc>
                <a:spcPct val="70000"/>
              </a:lnSpc>
              <a:spcBef>
                <a:spcPts val="0"/>
              </a:spcBef>
              <a:buClr>
                <a:srgbClr val="253232"/>
              </a:buClr>
              <a:buSzPct val="106745"/>
              <a:buFont typeface="Arial"/>
              <a:buChar char="•"/>
            </a:pPr>
            <a:r>
              <a:rPr b="0" i="0" lang="en-US" sz="1140" u="none" cap="none" strike="noStrike">
                <a:solidFill>
                  <a:srgbClr val="253232"/>
                </a:solidFill>
                <a:latin typeface="Cabin"/>
                <a:ea typeface="Cabin"/>
                <a:cs typeface="Cabin"/>
                <a:sym typeface="Cabin"/>
              </a:rPr>
              <a:t>OpenShift</a:t>
            </a:r>
          </a:p>
          <a:p>
            <a:pPr indent="-228600" lvl="1" marL="685800" marR="0" rtl="0" algn="l">
              <a:lnSpc>
                <a:spcPct val="70000"/>
              </a:lnSpc>
              <a:spcBef>
                <a:spcPts val="0"/>
              </a:spcBef>
              <a:buClr>
                <a:srgbClr val="253232"/>
              </a:buClr>
              <a:buSzPct val="106745"/>
              <a:buFont typeface="Arial"/>
              <a:buChar char="•"/>
            </a:pPr>
            <a:r>
              <a:rPr b="0" i="0" lang="en-US" sz="1140" u="none" cap="none" strike="noStrike">
                <a:solidFill>
                  <a:srgbClr val="253232"/>
                </a:solidFill>
                <a:latin typeface="Cabin"/>
                <a:ea typeface="Cabin"/>
                <a:cs typeface="Cabin"/>
                <a:sym typeface="Cabin"/>
              </a:rPr>
              <a:t>Solum (Rackspace, OpenStack) </a:t>
            </a:r>
          </a:p>
          <a:p>
            <a:pPr indent="-228600" lvl="1" marL="685800" marR="0" rtl="0" algn="l">
              <a:lnSpc>
                <a:spcPct val="70000"/>
              </a:lnSpc>
              <a:spcBef>
                <a:spcPts val="0"/>
              </a:spcBef>
              <a:buClr>
                <a:srgbClr val="253232"/>
              </a:buClr>
              <a:buSzPct val="106745"/>
              <a:buFont typeface="Arial"/>
              <a:buChar char="•"/>
            </a:pPr>
            <a:r>
              <a:rPr b="0" i="0" lang="en-US" sz="1140" u="none" cap="none" strike="noStrike">
                <a:solidFill>
                  <a:srgbClr val="253232"/>
                </a:solidFill>
                <a:latin typeface="Cabin"/>
                <a:ea typeface="Cabin"/>
                <a:cs typeface="Cabin"/>
                <a:sym typeface="Cabin"/>
              </a:rPr>
              <a:t>Other TBA</a:t>
            </a:r>
          </a:p>
          <a:p>
            <a:pPr indent="-228600" lvl="0" marL="228600" marR="0" rtl="0" algn="l">
              <a:lnSpc>
                <a:spcPct val="70000"/>
              </a:lnSpc>
              <a:spcBef>
                <a:spcPts val="0"/>
              </a:spcBef>
              <a:buClr>
                <a:srgbClr val="394D54"/>
              </a:buClr>
              <a:buSzPct val="104353"/>
              <a:buFont typeface="Arial"/>
              <a:buChar char="•"/>
            </a:pPr>
            <a:r>
              <a:rPr b="0" lang="en-US" sz="1330" strike="noStrike">
                <a:solidFill>
                  <a:srgbClr val="394D54"/>
                </a:solidFill>
                <a:latin typeface="Cabin"/>
                <a:ea typeface="Cabin"/>
                <a:cs typeface="Cabin"/>
                <a:sym typeface="Cabin"/>
              </a:rPr>
              <a:t>Public PaaS</a:t>
            </a:r>
          </a:p>
          <a:p>
            <a:pPr indent="-228600" lvl="1" marL="685800" marR="0" rtl="0" algn="l">
              <a:lnSpc>
                <a:spcPct val="70000"/>
              </a:lnSpc>
              <a:spcBef>
                <a:spcPts val="0"/>
              </a:spcBef>
              <a:buClr>
                <a:srgbClr val="253232"/>
              </a:buClr>
              <a:buSzPct val="106745"/>
              <a:buFont typeface="Arial"/>
              <a:buChar char="•"/>
            </a:pPr>
            <a:r>
              <a:rPr b="0" i="0" lang="en-US" sz="1140" u="none" cap="none" strike="noStrike">
                <a:solidFill>
                  <a:srgbClr val="253232"/>
                </a:solidFill>
                <a:latin typeface="Cabin"/>
                <a:ea typeface="Cabin"/>
                <a:cs typeface="Cabin"/>
                <a:sym typeface="Cabin"/>
              </a:rPr>
              <a:t>Deis, Voxoz, Cocaine (Yandex), Baidu PaaS</a:t>
            </a:r>
          </a:p>
          <a:p>
            <a:pPr indent="-228600" lvl="0" marL="228600" marR="0" rtl="0" algn="l">
              <a:lnSpc>
                <a:spcPct val="70000"/>
              </a:lnSpc>
              <a:spcBef>
                <a:spcPts val="0"/>
              </a:spcBef>
              <a:buClr>
                <a:srgbClr val="394D54"/>
              </a:buClr>
              <a:buSzPct val="104353"/>
              <a:buFont typeface="Arial"/>
              <a:buChar char="•"/>
            </a:pPr>
            <a:r>
              <a:rPr b="0" lang="en-US" sz="1330" strike="noStrike">
                <a:solidFill>
                  <a:srgbClr val="394D54"/>
                </a:solidFill>
                <a:latin typeface="Cabin"/>
                <a:ea typeface="Cabin"/>
                <a:cs typeface="Cabin"/>
                <a:sym typeface="Cabin"/>
              </a:rPr>
              <a:t>Public IaaS</a:t>
            </a:r>
          </a:p>
          <a:p>
            <a:pPr indent="-228600" lvl="1" marL="685800" marR="0" rtl="0" algn="l">
              <a:lnSpc>
                <a:spcPct val="70000"/>
              </a:lnSpc>
              <a:spcBef>
                <a:spcPts val="0"/>
              </a:spcBef>
              <a:buClr>
                <a:srgbClr val="253232"/>
              </a:buClr>
              <a:buSzPct val="106745"/>
              <a:buFont typeface="Arial"/>
              <a:buChar char="•"/>
            </a:pPr>
            <a:r>
              <a:rPr b="0" i="0" lang="en-US" sz="1140" u="none" cap="none" strike="noStrike">
                <a:solidFill>
                  <a:srgbClr val="253232"/>
                </a:solidFill>
                <a:latin typeface="Cabin"/>
                <a:ea typeface="Cabin"/>
                <a:cs typeface="Cabin"/>
                <a:sym typeface="Cabin"/>
              </a:rPr>
              <a:t>Native support in Rackspace, Digital Ocean,+++</a:t>
            </a:r>
          </a:p>
          <a:p>
            <a:pPr indent="-228600" lvl="1" marL="685800" marR="0" rtl="0" algn="l">
              <a:lnSpc>
                <a:spcPct val="70000"/>
              </a:lnSpc>
              <a:spcBef>
                <a:spcPts val="0"/>
              </a:spcBef>
              <a:buClr>
                <a:srgbClr val="253232"/>
              </a:buClr>
              <a:buSzPct val="106745"/>
              <a:buFont typeface="Arial"/>
              <a:buChar char="•"/>
            </a:pPr>
            <a:r>
              <a:rPr b="0" i="0" lang="en-US" sz="1140" u="none" cap="none" strike="noStrike">
                <a:solidFill>
                  <a:srgbClr val="253232"/>
                </a:solidFill>
                <a:latin typeface="Cabin"/>
                <a:ea typeface="Cabin"/>
                <a:cs typeface="Cabin"/>
                <a:sym typeface="Cabin"/>
              </a:rPr>
              <a:t>AMI (or equivalent) available for AWS &amp; other</a:t>
            </a:r>
          </a:p>
          <a:p>
            <a:pPr indent="-228600" lvl="0" marL="228600" marR="0" rtl="0" algn="l">
              <a:lnSpc>
                <a:spcPct val="70000"/>
              </a:lnSpc>
              <a:spcBef>
                <a:spcPts val="0"/>
              </a:spcBef>
              <a:buClr>
                <a:srgbClr val="394D54"/>
              </a:buClr>
              <a:buSzPct val="104353"/>
              <a:buFont typeface="Arial"/>
              <a:buChar char="•"/>
            </a:pPr>
            <a:r>
              <a:rPr b="0" lang="en-US" sz="1330" strike="noStrike">
                <a:solidFill>
                  <a:srgbClr val="394D54"/>
                </a:solidFill>
                <a:latin typeface="Cabin"/>
                <a:ea typeface="Cabin"/>
                <a:cs typeface="Cabin"/>
                <a:sym typeface="Cabin"/>
              </a:rPr>
              <a:t>DevOps Tools</a:t>
            </a:r>
          </a:p>
          <a:p>
            <a:pPr indent="-228600" lvl="1" marL="685800" marR="0" rtl="0" algn="l">
              <a:lnSpc>
                <a:spcPct val="70000"/>
              </a:lnSpc>
              <a:spcBef>
                <a:spcPts val="0"/>
              </a:spcBef>
              <a:buClr>
                <a:srgbClr val="253232"/>
              </a:buClr>
              <a:buSzPct val="106745"/>
              <a:buFont typeface="Arial"/>
              <a:buChar char="•"/>
            </a:pPr>
            <a:r>
              <a:rPr b="0" i="0" lang="en-US" sz="1140" u="none" cap="none" strike="noStrike">
                <a:solidFill>
                  <a:srgbClr val="253232"/>
                </a:solidFill>
                <a:latin typeface="Cabin"/>
                <a:ea typeface="Cabin"/>
                <a:cs typeface="Cabin"/>
                <a:sym typeface="Cabin"/>
              </a:rPr>
              <a:t>Integrations with Chef, Puppet, Jenkins, Travis, Salt, Ansible +++</a:t>
            </a:r>
          </a:p>
          <a:p>
            <a:pPr indent="-228600" lvl="0" marL="228600" marR="0" rtl="0" algn="l">
              <a:lnSpc>
                <a:spcPct val="70000"/>
              </a:lnSpc>
              <a:spcBef>
                <a:spcPts val="0"/>
              </a:spcBef>
              <a:buClr>
                <a:srgbClr val="394D54"/>
              </a:buClr>
              <a:buSzPct val="104353"/>
              <a:buFont typeface="Arial"/>
              <a:buChar char="•"/>
            </a:pPr>
            <a:r>
              <a:rPr b="0" lang="en-US" sz="1330" strike="noStrike">
                <a:solidFill>
                  <a:srgbClr val="394D54"/>
                </a:solidFill>
                <a:latin typeface="Cabin"/>
                <a:ea typeface="Cabin"/>
                <a:cs typeface="Cabin"/>
                <a:sym typeface="Cabin"/>
              </a:rPr>
              <a:t>Orchestration tools</a:t>
            </a:r>
          </a:p>
          <a:p>
            <a:pPr indent="-228600" lvl="1" marL="685800" marR="0" rtl="0" algn="l">
              <a:lnSpc>
                <a:spcPct val="70000"/>
              </a:lnSpc>
              <a:spcBef>
                <a:spcPts val="0"/>
              </a:spcBef>
              <a:buClr>
                <a:srgbClr val="253232"/>
              </a:buClr>
              <a:buSzPct val="106745"/>
              <a:buFont typeface="Arial"/>
              <a:buChar char="•"/>
            </a:pPr>
            <a:r>
              <a:rPr b="0" i="0" lang="en-US" sz="1140" u="none" cap="none" strike="noStrike">
                <a:solidFill>
                  <a:srgbClr val="253232"/>
                </a:solidFill>
                <a:latin typeface="Cabin"/>
                <a:ea typeface="Cabin"/>
                <a:cs typeface="Cabin"/>
                <a:sym typeface="Cabin"/>
              </a:rPr>
              <a:t>Mesos, Heat, ++</a:t>
            </a:r>
          </a:p>
          <a:p>
            <a:pPr indent="-228600" lvl="1" marL="685800" marR="0" rtl="0" algn="l">
              <a:lnSpc>
                <a:spcPct val="70000"/>
              </a:lnSpc>
              <a:spcBef>
                <a:spcPts val="0"/>
              </a:spcBef>
              <a:buClr>
                <a:srgbClr val="253232"/>
              </a:buClr>
              <a:buSzPct val="106745"/>
              <a:buFont typeface="Arial"/>
              <a:buChar char="•"/>
            </a:pPr>
            <a:r>
              <a:rPr b="0" i="0" lang="en-US" sz="1140" u="none" cap="none" strike="noStrike">
                <a:solidFill>
                  <a:srgbClr val="253232"/>
                </a:solidFill>
                <a:latin typeface="Cabin"/>
                <a:ea typeface="Cabin"/>
                <a:cs typeface="Cabin"/>
                <a:sym typeface="Cabin"/>
              </a:rPr>
              <a:t>Shipyard &amp; others purpose built for Docker</a:t>
            </a:r>
          </a:p>
          <a:p>
            <a:pPr indent="-228600" lvl="0" marL="228600" marR="0" rtl="0" algn="l">
              <a:lnSpc>
                <a:spcPct val="70000"/>
              </a:lnSpc>
              <a:spcBef>
                <a:spcPts val="0"/>
              </a:spcBef>
              <a:buClr>
                <a:srgbClr val="394D54"/>
              </a:buClr>
              <a:buSzPct val="104353"/>
              <a:buFont typeface="Arial"/>
              <a:buChar char="•"/>
            </a:pPr>
            <a:r>
              <a:rPr b="0" lang="en-US" sz="1330" strike="noStrike">
                <a:solidFill>
                  <a:srgbClr val="394D54"/>
                </a:solidFill>
                <a:latin typeface="Cabin"/>
                <a:ea typeface="Cabin"/>
                <a:cs typeface="Cabin"/>
                <a:sym typeface="Cabin"/>
              </a:rPr>
              <a:t>Applications</a:t>
            </a:r>
          </a:p>
          <a:p>
            <a:pPr indent="-228600" lvl="1" marL="685800" marR="0" rtl="0" algn="l">
              <a:lnSpc>
                <a:spcPct val="70000"/>
              </a:lnSpc>
              <a:spcBef>
                <a:spcPts val="0"/>
              </a:spcBef>
              <a:buClr>
                <a:srgbClr val="253232"/>
              </a:buClr>
              <a:buSzPct val="106745"/>
              <a:buFont typeface="Arial"/>
              <a:buChar char="•"/>
            </a:pPr>
            <a:r>
              <a:rPr b="0" i="0" lang="en-US" sz="1140" u="none" cap="none" strike="noStrike">
                <a:solidFill>
                  <a:srgbClr val="253232"/>
                </a:solidFill>
                <a:latin typeface="Cabin"/>
                <a:ea typeface="Cabin"/>
                <a:cs typeface="Cabin"/>
                <a:sym typeface="Cabin"/>
              </a:rPr>
              <a:t>1000’s of Dockerized applications available at index.docker.io</a:t>
            </a:r>
          </a:p>
          <a:p>
            <a:pPr indent="0" lvl="0" marL="0" marR="0" rtl="0" algn="l">
              <a:spcBef>
                <a:spcPts val="0"/>
              </a:spcBef>
              <a:buNone/>
            </a:pPr>
            <a:r>
              <a:t/>
            </a:r>
            <a:endParaRPr b="0" sz="1400" strike="noStrike">
              <a:solidFill>
                <a:srgbClr val="000000"/>
              </a:solidFill>
              <a:latin typeface="Arial"/>
              <a:ea typeface="Arial"/>
              <a:cs typeface="Arial"/>
              <a:sym typeface="Arial"/>
            </a:endParaRPr>
          </a:p>
        </p:txBody>
      </p:sp>
      <p:pic>
        <p:nvPicPr>
          <p:cNvPr id="583" name="Shape 583"/>
          <p:cNvPicPr preferRelativeResize="0"/>
          <p:nvPr/>
        </p:nvPicPr>
        <p:blipFill rotWithShape="1">
          <a:blip r:embed="rId3">
            <a:alphaModFix/>
          </a:blip>
          <a:srcRect b="0" l="0" r="0" t="0"/>
          <a:stretch/>
        </p:blipFill>
        <p:spPr>
          <a:xfrm>
            <a:off x="8764920" y="4470480"/>
            <a:ext cx="884520" cy="971639"/>
          </a:xfrm>
          <a:prstGeom prst="rect">
            <a:avLst/>
          </a:prstGeom>
          <a:noFill/>
          <a:ln>
            <a:noFill/>
          </a:ln>
        </p:spPr>
      </p:pic>
      <p:pic>
        <p:nvPicPr>
          <p:cNvPr id="584" name="Shape 584"/>
          <p:cNvPicPr preferRelativeResize="0"/>
          <p:nvPr/>
        </p:nvPicPr>
        <p:blipFill rotWithShape="1">
          <a:blip r:embed="rId4">
            <a:alphaModFix/>
          </a:blip>
          <a:srcRect b="0" l="0" r="0" t="0"/>
          <a:stretch/>
        </p:blipFill>
        <p:spPr>
          <a:xfrm>
            <a:off x="6943320" y="4470480"/>
            <a:ext cx="1236959" cy="972719"/>
          </a:xfrm>
          <a:prstGeom prst="rect">
            <a:avLst/>
          </a:prstGeom>
          <a:noFill/>
          <a:ln>
            <a:noFill/>
          </a:ln>
        </p:spPr>
      </p:pic>
      <p:pic>
        <p:nvPicPr>
          <p:cNvPr id="585" name="Shape 585"/>
          <p:cNvPicPr preferRelativeResize="0"/>
          <p:nvPr/>
        </p:nvPicPr>
        <p:blipFill rotWithShape="1">
          <a:blip r:embed="rId5">
            <a:alphaModFix/>
          </a:blip>
          <a:srcRect b="0" l="0" r="0" t="0"/>
          <a:stretch/>
        </p:blipFill>
        <p:spPr>
          <a:xfrm>
            <a:off x="9431279" y="5606639"/>
            <a:ext cx="1459800" cy="767520"/>
          </a:xfrm>
          <a:prstGeom prst="rect">
            <a:avLst/>
          </a:prstGeom>
          <a:noFill/>
          <a:ln>
            <a:noFill/>
          </a:ln>
        </p:spPr>
      </p:pic>
      <p:pic>
        <p:nvPicPr>
          <p:cNvPr id="586" name="Shape 586"/>
          <p:cNvPicPr preferRelativeResize="0"/>
          <p:nvPr/>
        </p:nvPicPr>
        <p:blipFill rotWithShape="1">
          <a:blip r:embed="rId6">
            <a:alphaModFix/>
          </a:blip>
          <a:srcRect b="0" l="0" r="0" t="0"/>
          <a:stretch/>
        </p:blipFill>
        <p:spPr>
          <a:xfrm>
            <a:off x="9431279" y="3604680"/>
            <a:ext cx="1540440" cy="235079"/>
          </a:xfrm>
          <a:prstGeom prst="rect">
            <a:avLst/>
          </a:prstGeom>
          <a:noFill/>
          <a:ln>
            <a:noFill/>
          </a:ln>
        </p:spPr>
      </p:pic>
      <p:pic>
        <p:nvPicPr>
          <p:cNvPr id="587" name="Shape 587"/>
          <p:cNvPicPr preferRelativeResize="0"/>
          <p:nvPr/>
        </p:nvPicPr>
        <p:blipFill rotWithShape="1">
          <a:blip r:embed="rId7">
            <a:alphaModFix/>
          </a:blip>
          <a:srcRect b="0" l="0" r="0" t="0"/>
          <a:stretch/>
        </p:blipFill>
        <p:spPr>
          <a:xfrm>
            <a:off x="7562160" y="3165840"/>
            <a:ext cx="1307879" cy="508320"/>
          </a:xfrm>
          <a:prstGeom prst="rect">
            <a:avLst/>
          </a:prstGeom>
          <a:noFill/>
          <a:ln>
            <a:noFill/>
          </a:ln>
        </p:spPr>
      </p:pic>
      <p:pic>
        <p:nvPicPr>
          <p:cNvPr id="588" name="Shape 588"/>
          <p:cNvPicPr preferRelativeResize="0"/>
          <p:nvPr/>
        </p:nvPicPr>
        <p:blipFill rotWithShape="1">
          <a:blip r:embed="rId8">
            <a:alphaModFix/>
          </a:blip>
          <a:srcRect b="0" l="0" r="0" t="0"/>
          <a:stretch/>
        </p:blipFill>
        <p:spPr>
          <a:xfrm>
            <a:off x="6668639" y="5800680"/>
            <a:ext cx="1367280" cy="438119"/>
          </a:xfrm>
          <a:prstGeom prst="rect">
            <a:avLst/>
          </a:prstGeom>
          <a:noFill/>
          <a:ln>
            <a:noFill/>
          </a:ln>
        </p:spPr>
      </p:pic>
      <p:pic>
        <p:nvPicPr>
          <p:cNvPr id="589" name="Shape 589"/>
          <p:cNvPicPr preferRelativeResize="0"/>
          <p:nvPr/>
        </p:nvPicPr>
        <p:blipFill rotWithShape="1">
          <a:blip r:embed="rId9">
            <a:alphaModFix/>
          </a:blip>
          <a:srcRect b="0" l="0" r="0" t="0"/>
          <a:stretch/>
        </p:blipFill>
        <p:spPr>
          <a:xfrm>
            <a:off x="9870120" y="2029319"/>
            <a:ext cx="1101599" cy="1087199"/>
          </a:xfrm>
          <a:prstGeom prst="rect">
            <a:avLst/>
          </a:prstGeom>
          <a:noFill/>
          <a:ln>
            <a:noFill/>
          </a:ln>
        </p:spPr>
      </p:pic>
      <p:pic>
        <p:nvPicPr>
          <p:cNvPr id="590" name="Shape 590"/>
          <p:cNvPicPr preferRelativeResize="0"/>
          <p:nvPr/>
        </p:nvPicPr>
        <p:blipFill rotWithShape="1">
          <a:blip r:embed="rId10">
            <a:alphaModFix/>
          </a:blip>
          <a:srcRect b="0" l="0" r="0" t="0"/>
          <a:stretch/>
        </p:blipFill>
        <p:spPr>
          <a:xfrm>
            <a:off x="5873039" y="3037680"/>
            <a:ext cx="1041839" cy="1074959"/>
          </a:xfrm>
          <a:prstGeom prst="rect">
            <a:avLst/>
          </a:prstGeom>
          <a:noFill/>
          <a:ln>
            <a:noFill/>
          </a:ln>
        </p:spPr>
      </p:pic>
      <p:pic>
        <p:nvPicPr>
          <p:cNvPr id="591" name="Shape 591"/>
          <p:cNvPicPr preferRelativeResize="0"/>
          <p:nvPr/>
        </p:nvPicPr>
        <p:blipFill rotWithShape="1">
          <a:blip r:embed="rId11">
            <a:alphaModFix/>
          </a:blip>
          <a:srcRect b="0" l="0" r="0" t="0"/>
          <a:stretch/>
        </p:blipFill>
        <p:spPr>
          <a:xfrm>
            <a:off x="8137800" y="1956240"/>
            <a:ext cx="998639" cy="747719"/>
          </a:xfrm>
          <a:prstGeom prst="rect">
            <a:avLst/>
          </a:prstGeom>
          <a:noFill/>
          <a:ln>
            <a:noFill/>
          </a:ln>
        </p:spPr>
      </p:pic>
    </p:spTree>
  </p:cSld>
  <p:clrMapOvr>
    <a:masterClrMapping/>
  </p:clrMapOvr>
  <p:transition spd="slow">
    <p:fade/>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5" name="Shape 595"/>
        <p:cNvGrpSpPr/>
        <p:nvPr/>
      </p:nvGrpSpPr>
      <p:grpSpPr>
        <a:xfrm>
          <a:off x="0" y="0"/>
          <a:ext cx="0" cy="0"/>
          <a:chOff x="0" y="0"/>
          <a:chExt cx="0" cy="0"/>
        </a:xfrm>
      </p:grpSpPr>
      <p:sp>
        <p:nvSpPr>
          <p:cNvPr id="596" name="Shape 596"/>
          <p:cNvSpPr txBox="1"/>
          <p:nvPr/>
        </p:nvSpPr>
        <p:spPr>
          <a:xfrm>
            <a:off x="838079" y="139319"/>
            <a:ext cx="10515239" cy="667080"/>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SzPct val="25000"/>
              <a:buNone/>
            </a:pPr>
            <a:r>
              <a:rPr b="0" lang="en-US" sz="3959" strike="noStrike">
                <a:solidFill>
                  <a:srgbClr val="394D54"/>
                </a:solidFill>
                <a:latin typeface="Cabin"/>
                <a:ea typeface="Cabin"/>
                <a:cs typeface="Cabin"/>
                <a:sym typeface="Cabin"/>
              </a:rPr>
              <a:t>Use Cases </a:t>
            </a:r>
          </a:p>
        </p:txBody>
      </p:sp>
      <p:sp>
        <p:nvSpPr>
          <p:cNvPr id="597" name="Shape 597"/>
          <p:cNvSpPr txBox="1"/>
          <p:nvPr/>
        </p:nvSpPr>
        <p:spPr>
          <a:xfrm>
            <a:off x="838079" y="1267920"/>
            <a:ext cx="10515239" cy="844919"/>
          </a:xfrm>
          <a:prstGeom prst="rect">
            <a:avLst/>
          </a:prstGeom>
          <a:noFill/>
          <a:ln>
            <a:noFill/>
          </a:ln>
        </p:spPr>
        <p:txBody>
          <a:bodyPr anchorCtr="0" anchor="t" bIns="45700" lIns="91425" rIns="91425" tIns="45700">
            <a:noAutofit/>
          </a:bodyPr>
          <a:lstStyle/>
          <a:p>
            <a:pPr indent="-228600" lvl="0" marL="228600" marR="0" rtl="0" algn="l">
              <a:lnSpc>
                <a:spcPct val="70000"/>
              </a:lnSpc>
              <a:spcBef>
                <a:spcPts val="0"/>
              </a:spcBef>
              <a:buClr>
                <a:srgbClr val="394D54"/>
              </a:buClr>
              <a:buSzPct val="104040"/>
              <a:buFont typeface="Arial"/>
              <a:buChar char="•"/>
            </a:pPr>
            <a:r>
              <a:rPr b="0" lang="en-US" sz="2040" strike="noStrike">
                <a:solidFill>
                  <a:srgbClr val="394D54"/>
                </a:solidFill>
                <a:latin typeface="Cabin"/>
                <a:ea typeface="Cabin"/>
                <a:cs typeface="Cabin"/>
                <a:sym typeface="Cabin"/>
              </a:rPr>
              <a:t>Ted Dziuba on the Use of Docker for Continuous Integration at Ebay Now</a:t>
            </a:r>
          </a:p>
          <a:p>
            <a:pPr indent="-228600" lvl="1" marL="685800" marR="0" rtl="0" algn="l">
              <a:lnSpc>
                <a:spcPct val="70000"/>
              </a:lnSpc>
              <a:spcBef>
                <a:spcPts val="0"/>
              </a:spcBef>
              <a:buClr>
                <a:srgbClr val="253232"/>
              </a:buClr>
              <a:buSzPct val="100000"/>
              <a:buFont typeface="Arial"/>
              <a:buChar char="•"/>
            </a:pPr>
            <a:r>
              <a:rPr b="0" i="0" lang="en-US" sz="1700" u="sng" cap="none" strike="noStrike">
                <a:solidFill>
                  <a:schemeClr val="hlink"/>
                </a:solidFill>
                <a:latin typeface="Cabin"/>
                <a:ea typeface="Cabin"/>
                <a:cs typeface="Cabin"/>
                <a:sym typeface="Cabin"/>
                <a:hlinkClick r:id="rId3"/>
              </a:rPr>
              <a:t>https://speakerdeck.com/teddziuba/docker-at-ebay</a:t>
            </a:r>
          </a:p>
          <a:p>
            <a:pPr indent="-228600" lvl="1" marL="685800" marR="0" rtl="0" algn="l">
              <a:lnSpc>
                <a:spcPct val="70000"/>
              </a:lnSpc>
              <a:spcBef>
                <a:spcPts val="0"/>
              </a:spcBef>
              <a:buClr>
                <a:srgbClr val="253232"/>
              </a:buClr>
              <a:buSzPct val="100000"/>
              <a:buFont typeface="Arial"/>
              <a:buChar char="•"/>
            </a:pPr>
            <a:r>
              <a:rPr b="0" i="0" lang="en-US" sz="1700" u="none" cap="none" strike="noStrike">
                <a:solidFill>
                  <a:srgbClr val="253232"/>
                </a:solidFill>
                <a:latin typeface="Cabin"/>
                <a:ea typeface="Cabin"/>
                <a:cs typeface="Cabin"/>
                <a:sym typeface="Cabin"/>
              </a:rPr>
              <a:t>http://www.youtube.com/watch?feature=player_embedded&amp;v=0Hi0W4gX--4</a:t>
            </a:r>
          </a:p>
          <a:p>
            <a:pPr indent="0" lvl="0" marL="0" marR="0" rtl="0" algn="l">
              <a:spcBef>
                <a:spcPts val="0"/>
              </a:spcBef>
              <a:buNone/>
            </a:pPr>
            <a:r>
              <a:t/>
            </a:r>
            <a:endParaRPr b="0" sz="1400" strike="noStrike">
              <a:solidFill>
                <a:srgbClr val="000000"/>
              </a:solidFill>
              <a:latin typeface="Arial"/>
              <a:ea typeface="Arial"/>
              <a:cs typeface="Arial"/>
              <a:sym typeface="Arial"/>
            </a:endParaRPr>
          </a:p>
          <a:p>
            <a:pPr indent="0" lvl="0" marL="0" marR="0" rtl="0" algn="l">
              <a:spcBef>
                <a:spcPts val="0"/>
              </a:spcBef>
              <a:buNone/>
            </a:pPr>
            <a:r>
              <a:t/>
            </a:r>
            <a:endParaRPr b="0" sz="1400" strike="noStrike">
              <a:solidFill>
                <a:srgbClr val="000000"/>
              </a:solidFill>
              <a:latin typeface="Arial"/>
              <a:ea typeface="Arial"/>
              <a:cs typeface="Arial"/>
              <a:sym typeface="Arial"/>
            </a:endParaRPr>
          </a:p>
        </p:txBody>
      </p:sp>
      <p:sp>
        <p:nvSpPr>
          <p:cNvPr id="598" name="Shape 598"/>
          <p:cNvSpPr/>
          <p:nvPr/>
        </p:nvSpPr>
        <p:spPr>
          <a:xfrm>
            <a:off x="848520" y="2446559"/>
            <a:ext cx="10515239" cy="844919"/>
          </a:xfrm>
          <a:prstGeom prst="rect">
            <a:avLst/>
          </a:prstGeom>
          <a:noFill/>
          <a:ln>
            <a:noFill/>
          </a:ln>
        </p:spPr>
        <p:txBody>
          <a:bodyPr anchorCtr="0" anchor="t" bIns="45700" lIns="91425" rIns="91425" tIns="45700">
            <a:noAutofit/>
          </a:bodyPr>
          <a:lstStyle/>
          <a:p>
            <a:pPr indent="-228600" lvl="0" marL="228600" marR="0" rtl="0" algn="l">
              <a:lnSpc>
                <a:spcPct val="90000"/>
              </a:lnSpc>
              <a:spcBef>
                <a:spcPts val="0"/>
              </a:spcBef>
              <a:buClr>
                <a:srgbClr val="394D54"/>
              </a:buClr>
              <a:buSzPct val="100000"/>
              <a:buFont typeface="Arial"/>
              <a:buChar char="•"/>
            </a:pPr>
            <a:r>
              <a:rPr b="0" lang="en-US" sz="2000" strike="noStrike">
                <a:solidFill>
                  <a:srgbClr val="394D54"/>
                </a:solidFill>
                <a:latin typeface="Cabin"/>
                <a:ea typeface="Cabin"/>
                <a:cs typeface="Cabin"/>
                <a:sym typeface="Cabin"/>
              </a:rPr>
              <a:t>Sasha Klizhentas on use of Docker at Mailgun/Rackspace</a:t>
            </a:r>
          </a:p>
          <a:p>
            <a:pPr indent="-228600" lvl="1" marL="685800" marR="0" rtl="0" algn="l">
              <a:lnSpc>
                <a:spcPct val="90000"/>
              </a:lnSpc>
              <a:spcBef>
                <a:spcPts val="0"/>
              </a:spcBef>
              <a:buClr>
                <a:srgbClr val="253232"/>
              </a:buClr>
              <a:buSzPct val="100000"/>
              <a:buFont typeface="Arial"/>
              <a:buChar char="•"/>
            </a:pPr>
            <a:r>
              <a:rPr b="0" i="0" lang="en-US" sz="1800" u="none" cap="none" strike="noStrike">
                <a:solidFill>
                  <a:srgbClr val="253232"/>
                </a:solidFill>
                <a:latin typeface="Cabin"/>
                <a:ea typeface="Cabin"/>
                <a:cs typeface="Cabin"/>
                <a:sym typeface="Cabin"/>
              </a:rPr>
              <a:t>http://www.youtube.com/watch?feature=player_embedded&amp;v=CMC3xdAo9RI</a:t>
            </a:r>
          </a:p>
          <a:p>
            <a:pPr indent="0" lvl="0" marL="457200" marR="0" rtl="0" algn="l">
              <a:lnSpc>
                <a:spcPct val="90000"/>
              </a:lnSpc>
              <a:spcBef>
                <a:spcPts val="0"/>
              </a:spcBef>
              <a:buNone/>
            </a:pPr>
            <a:r>
              <a:t/>
            </a:r>
            <a:endParaRPr b="0" sz="1800" strike="noStrike">
              <a:solidFill>
                <a:srgbClr val="000000"/>
              </a:solidFill>
              <a:latin typeface="Arial"/>
              <a:ea typeface="Arial"/>
              <a:cs typeface="Arial"/>
              <a:sym typeface="Arial"/>
            </a:endParaRPr>
          </a:p>
          <a:p>
            <a:pPr indent="-228600" lvl="0" marL="685800" marR="0" rtl="0" algn="l">
              <a:lnSpc>
                <a:spcPct val="90000"/>
              </a:lnSpc>
              <a:spcBef>
                <a:spcPts val="0"/>
              </a:spcBef>
              <a:buNone/>
            </a:pPr>
            <a:r>
              <a:t/>
            </a:r>
            <a:endParaRPr b="0" sz="1800" strike="noStrike">
              <a:solidFill>
                <a:srgbClr val="000000"/>
              </a:solidFill>
              <a:latin typeface="Arial"/>
              <a:ea typeface="Arial"/>
              <a:cs typeface="Arial"/>
              <a:sym typeface="Arial"/>
            </a:endParaRPr>
          </a:p>
        </p:txBody>
      </p:sp>
      <p:sp>
        <p:nvSpPr>
          <p:cNvPr id="599" name="Shape 599"/>
          <p:cNvSpPr/>
          <p:nvPr/>
        </p:nvSpPr>
        <p:spPr>
          <a:xfrm>
            <a:off x="858600" y="3462480"/>
            <a:ext cx="10515239" cy="844919"/>
          </a:xfrm>
          <a:prstGeom prst="rect">
            <a:avLst/>
          </a:prstGeom>
          <a:noFill/>
          <a:ln>
            <a:noFill/>
          </a:ln>
        </p:spPr>
        <p:txBody>
          <a:bodyPr anchorCtr="0" anchor="t" bIns="45700" lIns="91425" rIns="91425" tIns="45700">
            <a:noAutofit/>
          </a:bodyPr>
          <a:lstStyle/>
          <a:p>
            <a:pPr indent="-228600" lvl="0" marL="228600" marR="0" rtl="0" algn="l">
              <a:lnSpc>
                <a:spcPct val="90000"/>
              </a:lnSpc>
              <a:spcBef>
                <a:spcPts val="0"/>
              </a:spcBef>
              <a:buClr>
                <a:srgbClr val="394D54"/>
              </a:buClr>
              <a:buSzPct val="100000"/>
              <a:buFont typeface="Arial"/>
              <a:buChar char="•"/>
            </a:pPr>
            <a:r>
              <a:rPr b="0" lang="en-US" sz="2000" strike="noStrike">
                <a:solidFill>
                  <a:srgbClr val="394D54"/>
                </a:solidFill>
                <a:latin typeface="Cabin"/>
                <a:ea typeface="Cabin"/>
                <a:cs typeface="Cabin"/>
                <a:sym typeface="Cabin"/>
              </a:rPr>
              <a:t>Sebastien Pahl on use of Docker at CloudFlare</a:t>
            </a:r>
          </a:p>
          <a:p>
            <a:pPr indent="-228600" lvl="1" marL="685800" marR="0" rtl="0" algn="l">
              <a:lnSpc>
                <a:spcPct val="90000"/>
              </a:lnSpc>
              <a:spcBef>
                <a:spcPts val="0"/>
              </a:spcBef>
              <a:buClr>
                <a:srgbClr val="253232"/>
              </a:buClr>
              <a:buSzPct val="100000"/>
              <a:buFont typeface="Arial"/>
              <a:buChar char="•"/>
            </a:pPr>
            <a:r>
              <a:rPr b="0" i="0" lang="en-US" sz="1800" u="none" cap="none" strike="noStrike">
                <a:solidFill>
                  <a:srgbClr val="253232"/>
                </a:solidFill>
                <a:latin typeface="Cabin"/>
                <a:ea typeface="Cabin"/>
                <a:cs typeface="Cabin"/>
                <a:sym typeface="Cabin"/>
              </a:rPr>
              <a:t>http://www.youtube.com/watch?feature=player_embedded&amp;v=-Lj3jt_-3r0</a:t>
            </a:r>
          </a:p>
          <a:p>
            <a:pPr indent="-228600" lvl="0" marL="685800" marR="0" rtl="0" algn="l">
              <a:lnSpc>
                <a:spcPct val="90000"/>
              </a:lnSpc>
              <a:spcBef>
                <a:spcPts val="0"/>
              </a:spcBef>
              <a:buNone/>
            </a:pPr>
            <a:r>
              <a:t/>
            </a:r>
            <a:endParaRPr b="0" sz="1800" strike="noStrike">
              <a:solidFill>
                <a:srgbClr val="000000"/>
              </a:solidFill>
              <a:latin typeface="Arial"/>
              <a:ea typeface="Arial"/>
              <a:cs typeface="Arial"/>
              <a:sym typeface="Arial"/>
            </a:endParaRPr>
          </a:p>
        </p:txBody>
      </p:sp>
      <p:sp>
        <p:nvSpPr>
          <p:cNvPr id="600" name="Shape 600"/>
          <p:cNvSpPr/>
          <p:nvPr/>
        </p:nvSpPr>
        <p:spPr>
          <a:xfrm>
            <a:off x="868679" y="4336200"/>
            <a:ext cx="10515239" cy="844919"/>
          </a:xfrm>
          <a:prstGeom prst="rect">
            <a:avLst/>
          </a:prstGeom>
          <a:noFill/>
          <a:ln>
            <a:noFill/>
          </a:ln>
        </p:spPr>
        <p:txBody>
          <a:bodyPr anchorCtr="0" anchor="t" bIns="45700" lIns="91425" rIns="91425" tIns="45700">
            <a:noAutofit/>
          </a:bodyPr>
          <a:lstStyle/>
          <a:p>
            <a:pPr indent="-228600" lvl="0" marL="228600" marR="0" rtl="0" algn="l">
              <a:lnSpc>
                <a:spcPct val="80000"/>
              </a:lnSpc>
              <a:spcBef>
                <a:spcPts val="0"/>
              </a:spcBef>
              <a:buClr>
                <a:srgbClr val="394D54"/>
              </a:buClr>
              <a:buSzPct val="100000"/>
              <a:buFont typeface="Arial"/>
              <a:buChar char="•"/>
            </a:pPr>
            <a:r>
              <a:rPr b="0" lang="en-US" sz="2000" strike="noStrike">
                <a:solidFill>
                  <a:srgbClr val="394D54"/>
                </a:solidFill>
                <a:latin typeface="Cabin"/>
                <a:ea typeface="Cabin"/>
                <a:cs typeface="Cabin"/>
                <a:sym typeface="Cabin"/>
              </a:rPr>
              <a:t>Cambridge HealthCare</a:t>
            </a:r>
          </a:p>
          <a:p>
            <a:pPr indent="-228600" lvl="1" marL="685800" marR="0" rtl="0" algn="l">
              <a:lnSpc>
                <a:spcPct val="80000"/>
              </a:lnSpc>
              <a:spcBef>
                <a:spcPts val="0"/>
              </a:spcBef>
              <a:buClr>
                <a:srgbClr val="253232"/>
              </a:buClr>
              <a:buSzPct val="100000"/>
              <a:buFont typeface="Arial"/>
              <a:buChar char="•"/>
            </a:pPr>
            <a:r>
              <a:rPr b="0" i="0" lang="en-US" sz="1800" u="sng" cap="none" strike="noStrike">
                <a:solidFill>
                  <a:schemeClr val="hlink"/>
                </a:solidFill>
                <a:latin typeface="Cabin"/>
                <a:ea typeface="Cabin"/>
                <a:cs typeface="Cabin"/>
                <a:sym typeface="Cabin"/>
                <a:hlinkClick r:id="rId4"/>
              </a:rPr>
              <a:t>http://blog.howareyou.com/post/62157486858/continuous-delivery-with-docker-and-jenkins-part-i</a:t>
            </a:r>
          </a:p>
        </p:txBody>
      </p:sp>
      <p:sp>
        <p:nvSpPr>
          <p:cNvPr id="601" name="Shape 601"/>
          <p:cNvSpPr/>
          <p:nvPr/>
        </p:nvSpPr>
        <p:spPr>
          <a:xfrm>
            <a:off x="909359" y="5281200"/>
            <a:ext cx="10515239" cy="844919"/>
          </a:xfrm>
          <a:prstGeom prst="rect">
            <a:avLst/>
          </a:prstGeom>
          <a:noFill/>
          <a:ln>
            <a:noFill/>
          </a:ln>
        </p:spPr>
        <p:txBody>
          <a:bodyPr anchorCtr="0" anchor="t" bIns="45700" lIns="91425" rIns="91425" tIns="45700">
            <a:noAutofit/>
          </a:bodyPr>
          <a:lstStyle/>
          <a:p>
            <a:pPr indent="-228600" lvl="0" marL="228600" marR="0" rtl="0" algn="l">
              <a:lnSpc>
                <a:spcPct val="90000"/>
              </a:lnSpc>
              <a:spcBef>
                <a:spcPts val="0"/>
              </a:spcBef>
              <a:buClr>
                <a:srgbClr val="394D54"/>
              </a:buClr>
              <a:buSzPct val="100000"/>
              <a:buFont typeface="Arial"/>
              <a:buChar char="•"/>
            </a:pPr>
            <a:r>
              <a:rPr b="0" lang="en-US" sz="2000" strike="noStrike">
                <a:solidFill>
                  <a:srgbClr val="394D54"/>
                </a:solidFill>
                <a:latin typeface="Cabin"/>
                <a:ea typeface="Cabin"/>
                <a:cs typeface="Cabin"/>
                <a:sym typeface="Cabin"/>
              </a:rPr>
              <a:t>Red Hat Openshift and Docker</a:t>
            </a:r>
          </a:p>
          <a:p>
            <a:pPr indent="-228600" lvl="1" marL="685800" marR="0" rtl="0" algn="l">
              <a:lnSpc>
                <a:spcPct val="90000"/>
              </a:lnSpc>
              <a:spcBef>
                <a:spcPts val="0"/>
              </a:spcBef>
              <a:buClr>
                <a:srgbClr val="253232"/>
              </a:buClr>
              <a:buSzPct val="100000"/>
              <a:buFont typeface="Arial"/>
              <a:buChar char="•"/>
            </a:pPr>
            <a:r>
              <a:rPr b="0" i="0" lang="en-US" sz="1800" u="sng" cap="none" strike="noStrike">
                <a:solidFill>
                  <a:schemeClr val="hlink"/>
                </a:solidFill>
                <a:latin typeface="Cabin"/>
                <a:ea typeface="Cabin"/>
                <a:cs typeface="Cabin"/>
                <a:sym typeface="Cabin"/>
                <a:hlinkClick r:id="rId5"/>
              </a:rPr>
              <a:t>https://www.openshift.com/blogs/technical-thoughts-on-openshift-and-docker</a:t>
            </a:r>
          </a:p>
        </p:txBody>
      </p:sp>
    </p:spTree>
  </p:cSld>
  <p:clrMapOvr>
    <a:masterClrMapping/>
  </p:clrMapOvr>
  <p:transition spd="slow">
    <p:fade/>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5" name="Shape 605"/>
        <p:cNvGrpSpPr/>
        <p:nvPr/>
      </p:nvGrpSpPr>
      <p:grpSpPr>
        <a:xfrm>
          <a:off x="0" y="0"/>
          <a:ext cx="0" cy="0"/>
          <a:chOff x="0" y="0"/>
          <a:chExt cx="0" cy="0"/>
        </a:xfrm>
      </p:grpSpPr>
      <p:sp>
        <p:nvSpPr>
          <p:cNvPr id="606" name="Shape 606"/>
          <p:cNvSpPr txBox="1"/>
          <p:nvPr/>
        </p:nvSpPr>
        <p:spPr>
          <a:xfrm>
            <a:off x="838079" y="-76679"/>
            <a:ext cx="10515239" cy="667080"/>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SzPct val="25000"/>
              <a:buNone/>
            </a:pPr>
            <a:r>
              <a:rPr b="0" lang="en-US" sz="2600" strike="noStrike">
                <a:solidFill>
                  <a:srgbClr val="394D54"/>
                </a:solidFill>
                <a:latin typeface="Cabin"/>
                <a:ea typeface="Cabin"/>
                <a:cs typeface="Cabin"/>
                <a:sym typeface="Cabin"/>
              </a:rPr>
              <a:t>Use Cases—From Our Community</a:t>
            </a:r>
          </a:p>
        </p:txBody>
      </p:sp>
      <p:graphicFrame>
        <p:nvGraphicFramePr>
          <p:cNvPr id="607" name="Shape 607"/>
          <p:cNvGraphicFramePr/>
          <p:nvPr/>
        </p:nvGraphicFramePr>
        <p:xfrm>
          <a:off x="515160" y="578160"/>
          <a:ext cx="3000000" cy="3000000"/>
        </p:xfrm>
        <a:graphic>
          <a:graphicData uri="http://schemas.openxmlformats.org/drawingml/2006/table">
            <a:tbl>
              <a:tblPr>
                <a:noFill/>
                <a:tableStyleId>{E3FBBF9B-D22C-4632-8D2A-42C50F5795AB}</a:tableStyleId>
              </a:tblPr>
              <a:tblGrid>
                <a:gridCol w="2074675"/>
                <a:gridCol w="6691325"/>
                <a:gridCol w="2072150"/>
              </a:tblGrid>
              <a:tr h="209150">
                <a:tc>
                  <a:txBody>
                    <a:bodyPr>
                      <a:noAutofit/>
                    </a:bodyPr>
                    <a:lstStyle/>
                    <a:p>
                      <a:pPr indent="0" lvl="0" marL="0" marR="0" rtl="0" algn="l">
                        <a:spcBef>
                          <a:spcPts val="0"/>
                        </a:spcBef>
                        <a:buSzPct val="25000"/>
                        <a:buNone/>
                      </a:pPr>
                      <a:r>
                        <a:rPr b="0" lang="en-US" sz="1300" u="none" cap="none" strike="noStrike">
                          <a:solidFill>
                            <a:srgbClr val="000000"/>
                          </a:solidFill>
                          <a:latin typeface="Arial"/>
                          <a:ea typeface="Arial"/>
                          <a:cs typeface="Arial"/>
                          <a:sym typeface="Arial"/>
                        </a:rPr>
                        <a:t>Use Case</a:t>
                      </a:r>
                    </a:p>
                  </a:txBody>
                  <a:tcPr marT="45725" marB="45725" marR="37800" marL="37800">
                    <a:lnL cap="flat" cmpd="sng" w="12225">
                      <a:solidFill>
                        <a:srgbClr val="FFFFFF"/>
                      </a:solidFill>
                      <a:prstDash val="solid"/>
                      <a:round/>
                      <a:headEnd len="med" w="med" type="none"/>
                      <a:tailEnd len="med" w="med" type="none"/>
                    </a:lnL>
                    <a:lnR cap="flat" cmpd="sng" w="12225">
                      <a:solidFill>
                        <a:srgbClr val="FFFFFF"/>
                      </a:solidFill>
                      <a:prstDash val="solid"/>
                      <a:round/>
                      <a:headEnd len="med" w="med" type="none"/>
                      <a:tailEnd len="med" w="med" type="none"/>
                    </a:lnR>
                    <a:lnT cap="flat" cmpd="sng" w="12225">
                      <a:solidFill>
                        <a:srgbClr val="FFFFFF"/>
                      </a:solidFill>
                      <a:prstDash val="solid"/>
                      <a:round/>
                      <a:headEnd len="med" w="med" type="none"/>
                      <a:tailEnd len="med" w="med" type="none"/>
                    </a:lnT>
                    <a:lnB cap="flat" cmpd="sng" w="12225">
                      <a:solidFill>
                        <a:srgbClr val="FFFFFF"/>
                      </a:solidFill>
                      <a:prstDash val="solid"/>
                      <a:round/>
                      <a:headEnd len="med" w="med" type="none"/>
                      <a:tailEnd len="med" w="med" type="none"/>
                    </a:lnB>
                    <a:solidFill>
                      <a:srgbClr val="5B9BD5"/>
                    </a:solidFill>
                  </a:tcPr>
                </a:tc>
                <a:tc>
                  <a:txBody>
                    <a:bodyPr>
                      <a:noAutofit/>
                    </a:bodyPr>
                    <a:lstStyle/>
                    <a:p>
                      <a:pPr indent="0" lvl="0" marL="0" marR="0" rtl="0" algn="l">
                        <a:spcBef>
                          <a:spcPts val="0"/>
                        </a:spcBef>
                        <a:buSzPct val="25000"/>
                        <a:buNone/>
                      </a:pPr>
                      <a:r>
                        <a:rPr b="0" lang="en-US" sz="1300" strike="noStrike">
                          <a:solidFill>
                            <a:srgbClr val="000000"/>
                          </a:solidFill>
                          <a:latin typeface="Arial"/>
                          <a:ea typeface="Arial"/>
                          <a:cs typeface="Arial"/>
                          <a:sym typeface="Arial"/>
                        </a:rPr>
                        <a:t>Examples</a:t>
                      </a:r>
                    </a:p>
                  </a:txBody>
                  <a:tcPr marT="45725" marB="45725" marR="37800" marL="37800">
                    <a:lnL cap="flat" cmpd="sng" w="12225">
                      <a:solidFill>
                        <a:srgbClr val="FFFFFF"/>
                      </a:solidFill>
                      <a:prstDash val="solid"/>
                      <a:round/>
                      <a:headEnd len="med" w="med" type="none"/>
                      <a:tailEnd len="med" w="med" type="none"/>
                    </a:lnL>
                    <a:lnR cap="flat" cmpd="sng" w="12225">
                      <a:solidFill>
                        <a:srgbClr val="FFFFFF"/>
                      </a:solidFill>
                      <a:prstDash val="solid"/>
                      <a:round/>
                      <a:headEnd len="med" w="med" type="none"/>
                      <a:tailEnd len="med" w="med" type="none"/>
                    </a:lnR>
                    <a:lnT cap="flat" cmpd="sng" w="12225">
                      <a:solidFill>
                        <a:srgbClr val="FFFFFF"/>
                      </a:solidFill>
                      <a:prstDash val="solid"/>
                      <a:round/>
                      <a:headEnd len="med" w="med" type="none"/>
                      <a:tailEnd len="med" w="med" type="none"/>
                    </a:lnT>
                    <a:lnB cap="flat" cmpd="sng" w="12225">
                      <a:solidFill>
                        <a:srgbClr val="FFFFFF"/>
                      </a:solidFill>
                      <a:prstDash val="solid"/>
                      <a:round/>
                      <a:headEnd len="med" w="med" type="none"/>
                      <a:tailEnd len="med" w="med" type="none"/>
                    </a:lnB>
                    <a:solidFill>
                      <a:srgbClr val="5B9BD5"/>
                    </a:solidFill>
                  </a:tcPr>
                </a:tc>
                <a:tc>
                  <a:txBody>
                    <a:bodyPr>
                      <a:noAutofit/>
                    </a:bodyPr>
                    <a:lstStyle/>
                    <a:p>
                      <a:pPr indent="0" lvl="0" marL="0" marR="0" rtl="0" algn="l">
                        <a:spcBef>
                          <a:spcPts val="0"/>
                        </a:spcBef>
                        <a:buSzPct val="25000"/>
                        <a:buNone/>
                      </a:pPr>
                      <a:r>
                        <a:rPr b="0" lang="en-US" sz="1300" strike="noStrike">
                          <a:solidFill>
                            <a:srgbClr val="000000"/>
                          </a:solidFill>
                          <a:latin typeface="Arial"/>
                          <a:ea typeface="Arial"/>
                          <a:cs typeface="Arial"/>
                          <a:sym typeface="Arial"/>
                        </a:rPr>
                        <a:t>Link</a:t>
                      </a:r>
                    </a:p>
                  </a:txBody>
                  <a:tcPr marT="45725" marB="45725" marR="37800" marL="37800">
                    <a:lnL cap="flat" cmpd="sng" w="12225">
                      <a:solidFill>
                        <a:srgbClr val="FFFFFF"/>
                      </a:solidFill>
                      <a:prstDash val="solid"/>
                      <a:round/>
                      <a:headEnd len="med" w="med" type="none"/>
                      <a:tailEnd len="med" w="med" type="none"/>
                    </a:lnL>
                    <a:lnR cap="flat" cmpd="sng" w="12225">
                      <a:solidFill>
                        <a:srgbClr val="FFFFFF"/>
                      </a:solidFill>
                      <a:prstDash val="solid"/>
                      <a:round/>
                      <a:headEnd len="med" w="med" type="none"/>
                      <a:tailEnd len="med" w="med" type="none"/>
                    </a:lnR>
                    <a:lnT cap="flat" cmpd="sng" w="12225">
                      <a:solidFill>
                        <a:srgbClr val="FFFFFF"/>
                      </a:solidFill>
                      <a:prstDash val="solid"/>
                      <a:round/>
                      <a:headEnd len="med" w="med" type="none"/>
                      <a:tailEnd len="med" w="med" type="none"/>
                    </a:lnT>
                    <a:lnB cap="flat" cmpd="sng" w="12225">
                      <a:solidFill>
                        <a:srgbClr val="FFFFFF"/>
                      </a:solidFill>
                      <a:prstDash val="solid"/>
                      <a:round/>
                      <a:headEnd len="med" w="med" type="none"/>
                      <a:tailEnd len="med" w="med" type="none"/>
                    </a:lnB>
                    <a:solidFill>
                      <a:srgbClr val="5B9BD5"/>
                    </a:solidFill>
                  </a:tcPr>
                </a:tc>
              </a:tr>
              <a:tr h="209150">
                <a:tc rowSpan="3">
                  <a:txBody>
                    <a:bodyPr>
                      <a:noAutofit/>
                    </a:bodyPr>
                    <a:lstStyle/>
                    <a:p>
                      <a:pPr indent="0" lvl="0" marL="0" marR="0" rtl="0" algn="l">
                        <a:spcBef>
                          <a:spcPts val="0"/>
                        </a:spcBef>
                        <a:buSzPct val="25000"/>
                        <a:buNone/>
                      </a:pPr>
                      <a:r>
                        <a:rPr b="0" lang="en-US" sz="1300" strike="noStrike">
                          <a:solidFill>
                            <a:srgbClr val="000000"/>
                          </a:solidFill>
                          <a:latin typeface="Arial"/>
                          <a:ea typeface="Arial"/>
                          <a:cs typeface="Arial"/>
                          <a:sym typeface="Arial"/>
                        </a:rPr>
                        <a:t>Clusters</a:t>
                      </a:r>
                    </a:p>
                  </a:txBody>
                  <a:tcPr marT="45725" marB="45725" marR="37800" marL="37800">
                    <a:lnL cap="flat" cmpd="sng" w="12225">
                      <a:solidFill>
                        <a:srgbClr val="FFFFFF"/>
                      </a:solidFill>
                      <a:prstDash val="solid"/>
                      <a:round/>
                      <a:headEnd len="med" w="med" type="none"/>
                      <a:tailEnd len="med" w="med" type="none"/>
                    </a:lnL>
                    <a:lnR cap="flat" cmpd="sng" w="12225">
                      <a:solidFill>
                        <a:srgbClr val="FFFFFF"/>
                      </a:solidFill>
                      <a:prstDash val="solid"/>
                      <a:round/>
                      <a:headEnd len="med" w="med" type="none"/>
                      <a:tailEnd len="med" w="med" type="none"/>
                    </a:lnR>
                    <a:lnT cap="flat" cmpd="sng" w="12225">
                      <a:solidFill>
                        <a:srgbClr val="FFFFFF"/>
                      </a:solidFill>
                      <a:prstDash val="solid"/>
                      <a:round/>
                      <a:headEnd len="med" w="med" type="none"/>
                      <a:tailEnd len="med" w="med" type="none"/>
                    </a:lnT>
                    <a:lnB cap="flat" cmpd="sng" w="12225">
                      <a:solidFill>
                        <a:srgbClr val="FFFFFF"/>
                      </a:solidFill>
                      <a:prstDash val="solid"/>
                      <a:round/>
                      <a:headEnd len="med" w="med" type="none"/>
                      <a:tailEnd len="med" w="med" type="none"/>
                    </a:lnB>
                    <a:solidFill>
                      <a:srgbClr val="5B9BD5"/>
                    </a:solidFill>
                  </a:tcPr>
                </a:tc>
                <a:tc>
                  <a:txBody>
                    <a:bodyPr>
                      <a:noAutofit/>
                    </a:bodyPr>
                    <a:lstStyle/>
                    <a:p>
                      <a:pPr indent="0" lvl="0" marL="0" marR="0" rtl="0" algn="l">
                        <a:spcBef>
                          <a:spcPts val="0"/>
                        </a:spcBef>
                        <a:buSzPct val="25000"/>
                        <a:buNone/>
                      </a:pPr>
                      <a:r>
                        <a:rPr b="0" lang="en-US" sz="1300" strike="noStrike">
                          <a:solidFill>
                            <a:srgbClr val="000000"/>
                          </a:solidFill>
                          <a:latin typeface="Arial"/>
                          <a:ea typeface="Arial"/>
                          <a:cs typeface="Arial"/>
                          <a:sym typeface="Arial"/>
                        </a:rPr>
                        <a:t>Building a MongoDB cluster using docker</a:t>
                      </a:r>
                    </a:p>
                  </a:txBody>
                  <a:tcPr marT="45725" marB="45725" marR="37800" marL="37800">
                    <a:lnL cap="flat" cmpd="sng" w="12225">
                      <a:solidFill>
                        <a:srgbClr val="FFFFFF"/>
                      </a:solidFill>
                      <a:prstDash val="solid"/>
                      <a:round/>
                      <a:headEnd len="med" w="med" type="none"/>
                      <a:tailEnd len="med" w="med" type="none"/>
                    </a:lnL>
                    <a:lnR cap="flat" cmpd="sng" w="12225">
                      <a:solidFill>
                        <a:srgbClr val="FFFFFF"/>
                      </a:solidFill>
                      <a:prstDash val="solid"/>
                      <a:round/>
                      <a:headEnd len="med" w="med" type="none"/>
                      <a:tailEnd len="med" w="med" type="none"/>
                    </a:lnR>
                    <a:lnT cap="flat" cmpd="sng" w="12225">
                      <a:solidFill>
                        <a:srgbClr val="FFFFFF"/>
                      </a:solidFill>
                      <a:prstDash val="solid"/>
                      <a:round/>
                      <a:headEnd len="med" w="med" type="none"/>
                      <a:tailEnd len="med" w="med" type="none"/>
                    </a:lnT>
                    <a:lnB cap="flat" cmpd="sng" w="12225">
                      <a:solidFill>
                        <a:srgbClr val="FFFFFF"/>
                      </a:solidFill>
                      <a:prstDash val="solid"/>
                      <a:round/>
                      <a:headEnd len="med" w="med" type="none"/>
                      <a:tailEnd len="med" w="med" type="none"/>
                    </a:lnB>
                    <a:solidFill>
                      <a:srgbClr val="D0DEEF"/>
                    </a:solidFill>
                  </a:tcPr>
                </a:tc>
                <a:tc>
                  <a:txBody>
                    <a:bodyPr>
                      <a:noAutofit/>
                    </a:bodyPr>
                    <a:lstStyle/>
                    <a:p>
                      <a:pPr indent="0" lvl="0" marL="0" marR="0" rtl="0" algn="l">
                        <a:spcBef>
                          <a:spcPts val="0"/>
                        </a:spcBef>
                        <a:buSzPct val="25000"/>
                        <a:buNone/>
                      </a:pPr>
                      <a:r>
                        <a:rPr b="0" lang="en-US" sz="1300" strike="noStrike">
                          <a:solidFill>
                            <a:srgbClr val="000000"/>
                          </a:solidFill>
                          <a:latin typeface="Arial"/>
                          <a:ea typeface="Arial"/>
                          <a:cs typeface="Arial"/>
                          <a:sym typeface="Arial"/>
                        </a:rPr>
                        <a:t>http://bit.ly/1acbjZf</a:t>
                      </a:r>
                    </a:p>
                  </a:txBody>
                  <a:tcPr marT="45725" marB="45725" marR="37800" marL="37800">
                    <a:lnL cap="flat" cmpd="sng" w="12225">
                      <a:solidFill>
                        <a:srgbClr val="FFFFFF"/>
                      </a:solidFill>
                      <a:prstDash val="solid"/>
                      <a:round/>
                      <a:headEnd len="med" w="med" type="none"/>
                      <a:tailEnd len="med" w="med" type="none"/>
                    </a:lnL>
                    <a:lnR cap="flat" cmpd="sng" w="12225">
                      <a:solidFill>
                        <a:srgbClr val="FFFFFF"/>
                      </a:solidFill>
                      <a:prstDash val="solid"/>
                      <a:round/>
                      <a:headEnd len="med" w="med" type="none"/>
                      <a:tailEnd len="med" w="med" type="none"/>
                    </a:lnR>
                    <a:lnT cap="flat" cmpd="sng" w="12225">
                      <a:solidFill>
                        <a:srgbClr val="FFFFFF"/>
                      </a:solidFill>
                      <a:prstDash val="solid"/>
                      <a:round/>
                      <a:headEnd len="med" w="med" type="none"/>
                      <a:tailEnd len="med" w="med" type="none"/>
                    </a:lnT>
                    <a:lnB cap="flat" cmpd="sng" w="12225">
                      <a:solidFill>
                        <a:srgbClr val="FFFFFF"/>
                      </a:solidFill>
                      <a:prstDash val="solid"/>
                      <a:round/>
                      <a:headEnd len="med" w="med" type="none"/>
                      <a:tailEnd len="med" w="med" type="none"/>
                    </a:lnB>
                    <a:solidFill>
                      <a:srgbClr val="D0DEEF"/>
                    </a:solidFill>
                  </a:tcPr>
                </a:tc>
              </a:tr>
              <a:tr h="209150">
                <a:tc vMerge="1"/>
                <a:tc>
                  <a:txBody>
                    <a:bodyPr>
                      <a:noAutofit/>
                    </a:bodyPr>
                    <a:lstStyle/>
                    <a:p>
                      <a:pPr indent="0" lvl="0" marL="0" marR="0" rtl="0" algn="l">
                        <a:spcBef>
                          <a:spcPts val="0"/>
                        </a:spcBef>
                        <a:buSzPct val="25000"/>
                        <a:buNone/>
                      </a:pPr>
                      <a:r>
                        <a:rPr b="0" lang="en-US" sz="1300" strike="noStrike">
                          <a:solidFill>
                            <a:srgbClr val="000000"/>
                          </a:solidFill>
                          <a:latin typeface="Arial"/>
                          <a:ea typeface="Arial"/>
                          <a:cs typeface="Arial"/>
                          <a:sym typeface="Arial"/>
                        </a:rPr>
                        <a:t>Production Quality MongoDB Setup with Docker</a:t>
                      </a:r>
                    </a:p>
                  </a:txBody>
                  <a:tcPr marT="45725" marB="45725" marR="37800" marL="37800">
                    <a:lnL cap="flat" cmpd="sng" w="12225">
                      <a:solidFill>
                        <a:srgbClr val="FFFFFF"/>
                      </a:solidFill>
                      <a:prstDash val="solid"/>
                      <a:round/>
                      <a:headEnd len="med" w="med" type="none"/>
                      <a:tailEnd len="med" w="med" type="none"/>
                    </a:lnL>
                    <a:lnR cap="flat" cmpd="sng" w="12225">
                      <a:solidFill>
                        <a:srgbClr val="FFFFFF"/>
                      </a:solidFill>
                      <a:prstDash val="solid"/>
                      <a:round/>
                      <a:headEnd len="med" w="med" type="none"/>
                      <a:tailEnd len="med" w="med" type="none"/>
                    </a:lnR>
                    <a:lnT cap="flat" cmpd="sng" w="12225">
                      <a:solidFill>
                        <a:srgbClr val="FFFFFF"/>
                      </a:solidFill>
                      <a:prstDash val="solid"/>
                      <a:round/>
                      <a:headEnd len="med" w="med" type="none"/>
                      <a:tailEnd len="med" w="med" type="none"/>
                    </a:lnT>
                    <a:lnB cap="flat" cmpd="sng" w="12225">
                      <a:solidFill>
                        <a:srgbClr val="FFFFFF"/>
                      </a:solidFill>
                      <a:prstDash val="solid"/>
                      <a:round/>
                      <a:headEnd len="med" w="med" type="none"/>
                      <a:tailEnd len="med" w="med" type="none"/>
                    </a:lnB>
                    <a:solidFill>
                      <a:srgbClr val="E9EFF7"/>
                    </a:solidFill>
                  </a:tcPr>
                </a:tc>
                <a:tc>
                  <a:txBody>
                    <a:bodyPr>
                      <a:noAutofit/>
                    </a:bodyPr>
                    <a:lstStyle/>
                    <a:p>
                      <a:pPr indent="0" lvl="0" marL="0" marR="0" rtl="0" algn="l">
                        <a:spcBef>
                          <a:spcPts val="0"/>
                        </a:spcBef>
                        <a:buSzPct val="25000"/>
                        <a:buNone/>
                      </a:pPr>
                      <a:r>
                        <a:rPr b="0" lang="en-US" sz="1300" strike="noStrike">
                          <a:solidFill>
                            <a:srgbClr val="000000"/>
                          </a:solidFill>
                          <a:latin typeface="Arial"/>
                          <a:ea typeface="Arial"/>
                          <a:cs typeface="Arial"/>
                          <a:sym typeface="Arial"/>
                        </a:rPr>
                        <a:t>http://bit.ly/15CaiHb</a:t>
                      </a:r>
                    </a:p>
                  </a:txBody>
                  <a:tcPr marT="45725" marB="45725" marR="37800" marL="37800">
                    <a:lnL cap="flat" cmpd="sng" w="12225">
                      <a:solidFill>
                        <a:srgbClr val="FFFFFF"/>
                      </a:solidFill>
                      <a:prstDash val="solid"/>
                      <a:round/>
                      <a:headEnd len="med" w="med" type="none"/>
                      <a:tailEnd len="med" w="med" type="none"/>
                    </a:lnL>
                    <a:lnR cap="flat" cmpd="sng" w="12225">
                      <a:solidFill>
                        <a:srgbClr val="FFFFFF"/>
                      </a:solidFill>
                      <a:prstDash val="solid"/>
                      <a:round/>
                      <a:headEnd len="med" w="med" type="none"/>
                      <a:tailEnd len="med" w="med" type="none"/>
                    </a:lnR>
                    <a:lnT cap="flat" cmpd="sng" w="12225">
                      <a:solidFill>
                        <a:srgbClr val="FFFFFF"/>
                      </a:solidFill>
                      <a:prstDash val="solid"/>
                      <a:round/>
                      <a:headEnd len="med" w="med" type="none"/>
                      <a:tailEnd len="med" w="med" type="none"/>
                    </a:lnT>
                    <a:lnB cap="flat" cmpd="sng" w="12225">
                      <a:solidFill>
                        <a:srgbClr val="FFFFFF"/>
                      </a:solidFill>
                      <a:prstDash val="solid"/>
                      <a:round/>
                      <a:headEnd len="med" w="med" type="none"/>
                      <a:tailEnd len="med" w="med" type="none"/>
                    </a:lnB>
                    <a:solidFill>
                      <a:srgbClr val="E9EFF7"/>
                    </a:solidFill>
                  </a:tcPr>
                </a:tc>
              </a:tr>
              <a:tr h="209150">
                <a:tc vMerge="1"/>
                <a:tc>
                  <a:txBody>
                    <a:bodyPr>
                      <a:noAutofit/>
                    </a:bodyPr>
                    <a:lstStyle/>
                    <a:p>
                      <a:pPr indent="0" lvl="0" marL="0" marR="0" rtl="0" algn="l">
                        <a:spcBef>
                          <a:spcPts val="0"/>
                        </a:spcBef>
                        <a:buSzPct val="25000"/>
                        <a:buNone/>
                      </a:pPr>
                      <a:r>
                        <a:rPr b="0" lang="en-US" sz="1300" strike="noStrike">
                          <a:solidFill>
                            <a:srgbClr val="000000"/>
                          </a:solidFill>
                          <a:latin typeface="Arial"/>
                          <a:ea typeface="Arial"/>
                          <a:cs typeface="Arial"/>
                          <a:sym typeface="Arial"/>
                        </a:rPr>
                        <a:t>http://bit.ly/1bClX0O</a:t>
                      </a:r>
                    </a:p>
                  </a:txBody>
                  <a:tcPr marT="45725" marB="45725" marR="37800" marL="37800">
                    <a:lnL cap="flat" cmpd="sng" w="12225">
                      <a:solidFill>
                        <a:srgbClr val="FFFFFF"/>
                      </a:solidFill>
                      <a:prstDash val="solid"/>
                      <a:round/>
                      <a:headEnd len="med" w="med" type="none"/>
                      <a:tailEnd len="med" w="med" type="none"/>
                    </a:lnL>
                    <a:lnR cap="flat" cmpd="sng" w="12225">
                      <a:solidFill>
                        <a:srgbClr val="FFFFFF"/>
                      </a:solidFill>
                      <a:prstDash val="solid"/>
                      <a:round/>
                      <a:headEnd len="med" w="med" type="none"/>
                      <a:tailEnd len="med" w="med" type="none"/>
                    </a:lnR>
                    <a:lnT cap="flat" cmpd="sng" w="12225">
                      <a:solidFill>
                        <a:srgbClr val="FFFFFF"/>
                      </a:solidFill>
                      <a:prstDash val="solid"/>
                      <a:round/>
                      <a:headEnd len="med" w="med" type="none"/>
                      <a:tailEnd len="med" w="med" type="none"/>
                    </a:lnT>
                    <a:lnB cap="flat" cmpd="sng" w="12225">
                      <a:solidFill>
                        <a:srgbClr val="FFFFFF"/>
                      </a:solidFill>
                      <a:prstDash val="solid"/>
                      <a:round/>
                      <a:headEnd len="med" w="med" type="none"/>
                      <a:tailEnd len="med" w="med" type="none"/>
                    </a:lnB>
                    <a:solidFill>
                      <a:srgbClr val="D0DEEF"/>
                    </a:solidFill>
                  </a:tcPr>
                </a:tc>
                <a:tc>
                  <a:txBody>
                    <a:bodyPr>
                      <a:noAutofit/>
                    </a:bodyPr>
                    <a:lstStyle/>
                    <a:p>
                      <a:pPr lvl="0">
                        <a:spcBef>
                          <a:spcPts val="0"/>
                        </a:spcBef>
                        <a:buNone/>
                      </a:pPr>
                      <a:r>
                        <a:t/>
                      </a:r>
                      <a:endParaRPr/>
                    </a:p>
                  </a:txBody>
                  <a:tcPr marT="91425" marB="91425" marR="91425" marL="91425">
                    <a:lnL cap="flat" cmpd="sng" w="12225">
                      <a:solidFill>
                        <a:srgbClr val="FFFFFF"/>
                      </a:solidFill>
                      <a:prstDash val="solid"/>
                      <a:round/>
                      <a:headEnd len="med" w="med" type="none"/>
                      <a:tailEnd len="med" w="med" type="none"/>
                    </a:lnL>
                    <a:lnT cap="flat" cmpd="sng" w="12225">
                      <a:solidFill>
                        <a:srgbClr val="FFFFFF"/>
                      </a:solidFill>
                      <a:prstDash val="solid"/>
                      <a:round/>
                      <a:headEnd len="med" w="med" type="none"/>
                      <a:tailEnd len="med" w="med" type="none"/>
                    </a:lnT>
                    <a:lnB cap="flat" cmpd="sng" w="12225">
                      <a:solidFill>
                        <a:srgbClr val="FFFFFF"/>
                      </a:solidFill>
                      <a:prstDash val="solid"/>
                      <a:round/>
                      <a:headEnd len="med" w="med" type="none"/>
                      <a:tailEnd len="med" w="med" type="none"/>
                    </a:lnB>
                  </a:tcPr>
                </a:tc>
              </a:tr>
              <a:tr h="453250">
                <a:tc>
                  <a:txBody>
                    <a:bodyPr>
                      <a:noAutofit/>
                    </a:bodyPr>
                    <a:lstStyle/>
                    <a:p>
                      <a:pPr indent="0" lvl="0" marL="0" marR="0" rtl="0" algn="l">
                        <a:spcBef>
                          <a:spcPts val="0"/>
                        </a:spcBef>
                        <a:buSzPct val="25000"/>
                        <a:buNone/>
                      </a:pPr>
                      <a:r>
                        <a:rPr b="0" lang="en-US" sz="1300" strike="noStrike">
                          <a:solidFill>
                            <a:srgbClr val="000000"/>
                          </a:solidFill>
                          <a:latin typeface="Arial"/>
                          <a:ea typeface="Arial"/>
                          <a:cs typeface="Arial"/>
                          <a:sym typeface="Arial"/>
                        </a:rPr>
                        <a:t>Build your own PaaS</a:t>
                      </a:r>
                    </a:p>
                  </a:txBody>
                  <a:tcPr marT="45725" marB="45725" marR="37800" marL="37800">
                    <a:lnL cap="flat" cmpd="sng" w="12225">
                      <a:solidFill>
                        <a:srgbClr val="FFFFFF"/>
                      </a:solidFill>
                      <a:prstDash val="solid"/>
                      <a:round/>
                      <a:headEnd len="med" w="med" type="none"/>
                      <a:tailEnd len="med" w="med" type="none"/>
                    </a:lnL>
                    <a:lnR cap="flat" cmpd="sng" w="12225">
                      <a:solidFill>
                        <a:srgbClr val="FFFFFF"/>
                      </a:solidFill>
                      <a:prstDash val="solid"/>
                      <a:round/>
                      <a:headEnd len="med" w="med" type="none"/>
                      <a:tailEnd len="med" w="med" type="none"/>
                    </a:lnR>
                    <a:lnT cap="flat" cmpd="sng" w="12225">
                      <a:solidFill>
                        <a:srgbClr val="FFFFFF"/>
                      </a:solidFill>
                      <a:prstDash val="solid"/>
                      <a:round/>
                      <a:headEnd len="med" w="med" type="none"/>
                      <a:tailEnd len="med" w="med" type="none"/>
                    </a:lnT>
                    <a:lnB cap="flat" cmpd="sng" w="12225">
                      <a:solidFill>
                        <a:srgbClr val="FFFFFF"/>
                      </a:solidFill>
                      <a:prstDash val="solid"/>
                      <a:round/>
                      <a:headEnd len="med" w="med" type="none"/>
                      <a:tailEnd len="med" w="med" type="none"/>
                    </a:lnB>
                    <a:solidFill>
                      <a:srgbClr val="5B9BD5"/>
                    </a:solidFill>
                  </a:tcPr>
                </a:tc>
                <a:tc>
                  <a:txBody>
                    <a:bodyPr>
                      <a:noAutofit/>
                    </a:bodyPr>
                    <a:lstStyle/>
                    <a:p>
                      <a:pPr indent="0" lvl="0" marL="0" marR="0" rtl="0" algn="l">
                        <a:spcBef>
                          <a:spcPts val="0"/>
                        </a:spcBef>
                        <a:buSzPct val="25000"/>
                        <a:buNone/>
                      </a:pPr>
                      <a:r>
                        <a:rPr b="0" lang="en-US" sz="1300" strike="noStrike">
                          <a:solidFill>
                            <a:srgbClr val="000000"/>
                          </a:solidFill>
                          <a:latin typeface="Arial"/>
                          <a:ea typeface="Arial"/>
                          <a:cs typeface="Arial"/>
                          <a:sym typeface="Arial"/>
                        </a:rPr>
                        <a:t>OpenSource PaaS built on Docker, Chef, and Heroku Buildpacks</a:t>
                      </a:r>
                    </a:p>
                  </a:txBody>
                  <a:tcPr marT="45725" marB="45725" marR="37800" marL="37800">
                    <a:lnL cap="flat" cmpd="sng" w="12225">
                      <a:solidFill>
                        <a:srgbClr val="FFFFFF"/>
                      </a:solidFill>
                      <a:prstDash val="solid"/>
                      <a:round/>
                      <a:headEnd len="med" w="med" type="none"/>
                      <a:tailEnd len="med" w="med" type="none"/>
                    </a:lnL>
                    <a:lnR cap="flat" cmpd="sng" w="12225">
                      <a:solidFill>
                        <a:srgbClr val="FFFFFF"/>
                      </a:solidFill>
                      <a:prstDash val="solid"/>
                      <a:round/>
                      <a:headEnd len="med" w="med" type="none"/>
                      <a:tailEnd len="med" w="med" type="none"/>
                    </a:lnR>
                    <a:lnT cap="flat" cmpd="sng" w="12225">
                      <a:solidFill>
                        <a:srgbClr val="FFFFFF"/>
                      </a:solidFill>
                      <a:prstDash val="solid"/>
                      <a:round/>
                      <a:headEnd len="med" w="med" type="none"/>
                      <a:tailEnd len="med" w="med" type="none"/>
                    </a:lnT>
                    <a:lnB cap="flat" cmpd="sng" w="12225">
                      <a:solidFill>
                        <a:srgbClr val="FFFFFF"/>
                      </a:solidFill>
                      <a:prstDash val="solid"/>
                      <a:round/>
                      <a:headEnd len="med" w="med" type="none"/>
                      <a:tailEnd len="med" w="med" type="none"/>
                    </a:lnB>
                    <a:solidFill>
                      <a:srgbClr val="E9EFF7"/>
                    </a:solidFill>
                  </a:tcPr>
                </a:tc>
                <a:tc>
                  <a:txBody>
                    <a:bodyPr>
                      <a:noAutofit/>
                    </a:bodyPr>
                    <a:lstStyle/>
                    <a:p>
                      <a:pPr indent="0" lvl="0" marL="0" marR="0" rtl="0" algn="l">
                        <a:spcBef>
                          <a:spcPts val="0"/>
                        </a:spcBef>
                        <a:buSzPct val="25000"/>
                        <a:buNone/>
                      </a:pPr>
                      <a:r>
                        <a:rPr b="0" lang="en-US" sz="1300" strike="noStrike">
                          <a:solidFill>
                            <a:srgbClr val="000000"/>
                          </a:solidFill>
                          <a:latin typeface="Arial"/>
                          <a:ea typeface="Arial"/>
                          <a:cs typeface="Arial"/>
                          <a:sym typeface="Arial"/>
                        </a:rPr>
                        <a:t>http://deis.io</a:t>
                      </a:r>
                    </a:p>
                  </a:txBody>
                  <a:tcPr marT="45725" marB="45725" marR="37800" marL="37800">
                    <a:lnL cap="flat" cmpd="sng" w="12225">
                      <a:solidFill>
                        <a:srgbClr val="FFFFFF"/>
                      </a:solidFill>
                      <a:prstDash val="solid"/>
                      <a:round/>
                      <a:headEnd len="med" w="med" type="none"/>
                      <a:tailEnd len="med" w="med" type="none"/>
                    </a:lnL>
                    <a:lnR cap="flat" cmpd="sng" w="12225">
                      <a:solidFill>
                        <a:srgbClr val="FFFFFF"/>
                      </a:solidFill>
                      <a:prstDash val="solid"/>
                      <a:round/>
                      <a:headEnd len="med" w="med" type="none"/>
                      <a:tailEnd len="med" w="med" type="none"/>
                    </a:lnR>
                    <a:lnT cap="flat" cmpd="sng" w="12225">
                      <a:solidFill>
                        <a:srgbClr val="FFFFFF"/>
                      </a:solidFill>
                      <a:prstDash val="solid"/>
                      <a:round/>
                      <a:headEnd len="med" w="med" type="none"/>
                      <a:tailEnd len="med" w="med" type="none"/>
                    </a:lnT>
                    <a:lnB cap="flat" cmpd="sng" w="12225">
                      <a:solidFill>
                        <a:srgbClr val="FFFFFF"/>
                      </a:solidFill>
                      <a:prstDash val="solid"/>
                      <a:round/>
                      <a:headEnd len="med" w="med" type="none"/>
                      <a:tailEnd len="med" w="med" type="none"/>
                    </a:lnB>
                    <a:solidFill>
                      <a:srgbClr val="E9EFF7"/>
                    </a:solidFill>
                  </a:tcPr>
                </a:tc>
              </a:tr>
              <a:tr h="697325">
                <a:tc>
                  <a:txBody>
                    <a:bodyPr>
                      <a:noAutofit/>
                    </a:bodyPr>
                    <a:lstStyle/>
                    <a:p>
                      <a:pPr indent="0" lvl="0" marL="0" marR="0" rtl="0" algn="l">
                        <a:spcBef>
                          <a:spcPts val="0"/>
                        </a:spcBef>
                        <a:buSzPct val="25000"/>
                        <a:buNone/>
                      </a:pPr>
                      <a:r>
                        <a:rPr b="0" lang="en-US" sz="1300" strike="noStrike">
                          <a:solidFill>
                            <a:srgbClr val="000000"/>
                          </a:solidFill>
                          <a:latin typeface="Arial"/>
                          <a:ea typeface="Arial"/>
                          <a:cs typeface="Arial"/>
                          <a:sym typeface="Arial"/>
                        </a:rPr>
                        <a:t>Web Based Environment for Instruction</a:t>
                      </a:r>
                    </a:p>
                  </a:txBody>
                  <a:tcPr marT="45725" marB="45725" marR="37800" marL="37800">
                    <a:lnL cap="flat" cmpd="sng" w="12225">
                      <a:solidFill>
                        <a:srgbClr val="FFFFFF"/>
                      </a:solidFill>
                      <a:prstDash val="solid"/>
                      <a:round/>
                      <a:headEnd len="med" w="med" type="none"/>
                      <a:tailEnd len="med" w="med" type="none"/>
                    </a:lnL>
                    <a:lnR cap="flat" cmpd="sng" w="12225">
                      <a:solidFill>
                        <a:srgbClr val="FFFFFF"/>
                      </a:solidFill>
                      <a:prstDash val="solid"/>
                      <a:round/>
                      <a:headEnd len="med" w="med" type="none"/>
                      <a:tailEnd len="med" w="med" type="none"/>
                    </a:lnR>
                    <a:lnT cap="flat" cmpd="sng" w="12225">
                      <a:solidFill>
                        <a:srgbClr val="FFFFFF"/>
                      </a:solidFill>
                      <a:prstDash val="solid"/>
                      <a:round/>
                      <a:headEnd len="med" w="med" type="none"/>
                      <a:tailEnd len="med" w="med" type="none"/>
                    </a:lnT>
                    <a:lnB cap="flat" cmpd="sng" w="12225">
                      <a:solidFill>
                        <a:srgbClr val="FFFFFF"/>
                      </a:solidFill>
                      <a:prstDash val="solid"/>
                      <a:round/>
                      <a:headEnd len="med" w="med" type="none"/>
                      <a:tailEnd len="med" w="med" type="none"/>
                    </a:lnB>
                    <a:solidFill>
                      <a:srgbClr val="5B9BD5"/>
                    </a:solidFill>
                  </a:tcPr>
                </a:tc>
                <a:tc>
                  <a:txBody>
                    <a:bodyPr>
                      <a:noAutofit/>
                    </a:bodyPr>
                    <a:lstStyle/>
                    <a:p>
                      <a:pPr indent="0" lvl="0" marL="0" marR="0" rtl="0" algn="l">
                        <a:spcBef>
                          <a:spcPts val="0"/>
                        </a:spcBef>
                        <a:buSzPct val="25000"/>
                        <a:buNone/>
                      </a:pPr>
                      <a:r>
                        <a:rPr b="0" lang="en-US" sz="1300" strike="noStrike">
                          <a:solidFill>
                            <a:srgbClr val="000000"/>
                          </a:solidFill>
                          <a:latin typeface="Arial"/>
                          <a:ea typeface="Arial"/>
                          <a:cs typeface="Arial"/>
                          <a:sym typeface="Arial"/>
                        </a:rPr>
                        <a:t>JiffyLab – web based environment for the instruction, or lightweight use of, Python and UNIX shell</a:t>
                      </a:r>
                    </a:p>
                  </a:txBody>
                  <a:tcPr marT="45725" marB="45725" marR="37800" marL="37800">
                    <a:lnL cap="flat" cmpd="sng" w="12225">
                      <a:solidFill>
                        <a:srgbClr val="FFFFFF"/>
                      </a:solidFill>
                      <a:prstDash val="solid"/>
                      <a:round/>
                      <a:headEnd len="med" w="med" type="none"/>
                      <a:tailEnd len="med" w="med" type="none"/>
                    </a:lnL>
                    <a:lnR cap="flat" cmpd="sng" w="12225">
                      <a:solidFill>
                        <a:srgbClr val="FFFFFF"/>
                      </a:solidFill>
                      <a:prstDash val="solid"/>
                      <a:round/>
                      <a:headEnd len="med" w="med" type="none"/>
                      <a:tailEnd len="med" w="med" type="none"/>
                    </a:lnR>
                    <a:lnT cap="flat" cmpd="sng" w="12225">
                      <a:solidFill>
                        <a:srgbClr val="FFFFFF"/>
                      </a:solidFill>
                      <a:prstDash val="solid"/>
                      <a:round/>
                      <a:headEnd len="med" w="med" type="none"/>
                      <a:tailEnd len="med" w="med" type="none"/>
                    </a:lnT>
                    <a:lnB cap="flat" cmpd="sng" w="12225">
                      <a:solidFill>
                        <a:srgbClr val="FFFFFF"/>
                      </a:solidFill>
                      <a:prstDash val="solid"/>
                      <a:round/>
                      <a:headEnd len="med" w="med" type="none"/>
                      <a:tailEnd len="med" w="med" type="none"/>
                    </a:lnB>
                    <a:solidFill>
                      <a:srgbClr val="D0DEEF"/>
                    </a:solidFill>
                  </a:tcPr>
                </a:tc>
                <a:tc>
                  <a:txBody>
                    <a:bodyPr>
                      <a:noAutofit/>
                    </a:bodyPr>
                    <a:lstStyle/>
                    <a:p>
                      <a:pPr indent="0" lvl="0" marL="0" marR="0" rtl="0" algn="l">
                        <a:spcBef>
                          <a:spcPts val="0"/>
                        </a:spcBef>
                        <a:buSzPct val="25000"/>
                        <a:buNone/>
                      </a:pPr>
                      <a:r>
                        <a:rPr b="0" lang="en-US" sz="1300" strike="noStrike">
                          <a:solidFill>
                            <a:srgbClr val="000000"/>
                          </a:solidFill>
                          <a:latin typeface="Arial"/>
                          <a:ea typeface="Arial"/>
                          <a:cs typeface="Arial"/>
                          <a:sym typeface="Arial"/>
                        </a:rPr>
                        <a:t>http://bit.ly/12oaj2K</a:t>
                      </a:r>
                    </a:p>
                  </a:txBody>
                  <a:tcPr marT="45725" marB="45725" marR="37800" marL="37800">
                    <a:lnL cap="flat" cmpd="sng" w="12225">
                      <a:solidFill>
                        <a:srgbClr val="FFFFFF"/>
                      </a:solidFill>
                      <a:prstDash val="solid"/>
                      <a:round/>
                      <a:headEnd len="med" w="med" type="none"/>
                      <a:tailEnd len="med" w="med" type="none"/>
                    </a:lnL>
                    <a:lnR cap="flat" cmpd="sng" w="12225">
                      <a:solidFill>
                        <a:srgbClr val="FFFFFF"/>
                      </a:solidFill>
                      <a:prstDash val="solid"/>
                      <a:round/>
                      <a:headEnd len="med" w="med" type="none"/>
                      <a:tailEnd len="med" w="med" type="none"/>
                    </a:lnR>
                    <a:lnT cap="flat" cmpd="sng" w="12225">
                      <a:solidFill>
                        <a:srgbClr val="FFFFFF"/>
                      </a:solidFill>
                      <a:prstDash val="solid"/>
                      <a:round/>
                      <a:headEnd len="med" w="med" type="none"/>
                      <a:tailEnd len="med" w="med" type="none"/>
                    </a:lnT>
                    <a:lnB cap="flat" cmpd="sng" w="12225">
                      <a:solidFill>
                        <a:srgbClr val="FFFFFF"/>
                      </a:solidFill>
                      <a:prstDash val="solid"/>
                      <a:round/>
                      <a:headEnd len="med" w="med" type="none"/>
                      <a:tailEnd len="med" w="med" type="none"/>
                    </a:lnB>
                    <a:solidFill>
                      <a:srgbClr val="D0DEEF"/>
                    </a:solidFill>
                  </a:tcPr>
                </a:tc>
              </a:tr>
              <a:tr h="209150">
                <a:tc rowSpan="4">
                  <a:txBody>
                    <a:bodyPr>
                      <a:noAutofit/>
                    </a:bodyPr>
                    <a:lstStyle/>
                    <a:p>
                      <a:pPr indent="0" lvl="0" marL="0" marR="0" rtl="0" algn="l">
                        <a:spcBef>
                          <a:spcPts val="0"/>
                        </a:spcBef>
                        <a:buSzPct val="25000"/>
                        <a:buNone/>
                      </a:pPr>
                      <a:r>
                        <a:rPr b="0" lang="en-US" sz="1300" strike="noStrike">
                          <a:solidFill>
                            <a:srgbClr val="000000"/>
                          </a:solidFill>
                          <a:latin typeface="Arial"/>
                          <a:ea typeface="Arial"/>
                          <a:cs typeface="Arial"/>
                          <a:sym typeface="Arial"/>
                        </a:rPr>
                        <a:t>Easy Application Deployment</a:t>
                      </a:r>
                    </a:p>
                    <a:p>
                      <a:pPr indent="0" lvl="0" marL="0" marR="0" rtl="0" algn="l">
                        <a:spcBef>
                          <a:spcPts val="0"/>
                        </a:spcBef>
                        <a:buSzPct val="25000"/>
                        <a:buNone/>
                      </a:pPr>
                      <a:r>
                        <a:rPr b="0" lang="en-US" sz="1300" strike="noStrike">
                          <a:solidFill>
                            <a:srgbClr val="000000"/>
                          </a:solidFill>
                          <a:latin typeface="Arial"/>
                          <a:ea typeface="Arial"/>
                          <a:cs typeface="Arial"/>
                          <a:sym typeface="Arial"/>
                        </a:rPr>
                        <a:t> </a:t>
                      </a:r>
                    </a:p>
                    <a:p>
                      <a:pPr indent="0" lvl="0" marL="0" marR="0" rtl="0" algn="l">
                        <a:spcBef>
                          <a:spcPts val="0"/>
                        </a:spcBef>
                        <a:buSzPct val="25000"/>
                        <a:buNone/>
                      </a:pPr>
                      <a:r>
                        <a:rPr b="0" lang="en-US" sz="1300" strike="noStrike">
                          <a:solidFill>
                            <a:srgbClr val="000000"/>
                          </a:solidFill>
                          <a:latin typeface="Arial"/>
                          <a:ea typeface="Arial"/>
                          <a:cs typeface="Arial"/>
                          <a:sym typeface="Arial"/>
                        </a:rPr>
                        <a:t> </a:t>
                      </a:r>
                    </a:p>
                  </a:txBody>
                  <a:tcPr marT="45725" marB="45725" marR="37800" marL="37800">
                    <a:lnL cap="flat" cmpd="sng" w="12225">
                      <a:solidFill>
                        <a:srgbClr val="FFFFFF"/>
                      </a:solidFill>
                      <a:prstDash val="solid"/>
                      <a:round/>
                      <a:headEnd len="med" w="med" type="none"/>
                      <a:tailEnd len="med" w="med" type="none"/>
                    </a:lnL>
                    <a:lnR cap="flat" cmpd="sng" w="12225">
                      <a:solidFill>
                        <a:srgbClr val="FFFFFF"/>
                      </a:solidFill>
                      <a:prstDash val="solid"/>
                      <a:round/>
                      <a:headEnd len="med" w="med" type="none"/>
                      <a:tailEnd len="med" w="med" type="none"/>
                    </a:lnR>
                    <a:lnT cap="flat" cmpd="sng" w="12225">
                      <a:solidFill>
                        <a:srgbClr val="FFFFFF"/>
                      </a:solidFill>
                      <a:prstDash val="solid"/>
                      <a:round/>
                      <a:headEnd len="med" w="med" type="none"/>
                      <a:tailEnd len="med" w="med" type="none"/>
                    </a:lnT>
                    <a:lnB cap="flat" cmpd="sng" w="12225">
                      <a:solidFill>
                        <a:srgbClr val="FFFFFF"/>
                      </a:solidFill>
                      <a:prstDash val="solid"/>
                      <a:round/>
                      <a:headEnd len="med" w="med" type="none"/>
                      <a:tailEnd len="med" w="med" type="none"/>
                    </a:lnB>
                    <a:solidFill>
                      <a:srgbClr val="5B9BD5"/>
                    </a:solidFill>
                  </a:tcPr>
                </a:tc>
                <a:tc>
                  <a:txBody>
                    <a:bodyPr>
                      <a:noAutofit/>
                    </a:bodyPr>
                    <a:lstStyle/>
                    <a:p>
                      <a:pPr indent="0" lvl="0" marL="0" marR="0" rtl="0" algn="l">
                        <a:spcBef>
                          <a:spcPts val="0"/>
                        </a:spcBef>
                        <a:buSzPct val="25000"/>
                        <a:buNone/>
                      </a:pPr>
                      <a:r>
                        <a:rPr b="0" lang="en-US" sz="1300" strike="noStrike">
                          <a:solidFill>
                            <a:srgbClr val="000000"/>
                          </a:solidFill>
                          <a:latin typeface="Arial"/>
                          <a:ea typeface="Arial"/>
                          <a:cs typeface="Arial"/>
                          <a:sym typeface="Arial"/>
                        </a:rPr>
                        <a:t>Deploy Java Apps With Docker = Awesome</a:t>
                      </a:r>
                    </a:p>
                  </a:txBody>
                  <a:tcPr marT="45725" marB="45725" marR="37800" marL="37800">
                    <a:lnL cap="flat" cmpd="sng" w="12225">
                      <a:solidFill>
                        <a:srgbClr val="FFFFFF"/>
                      </a:solidFill>
                      <a:prstDash val="solid"/>
                      <a:round/>
                      <a:headEnd len="med" w="med" type="none"/>
                      <a:tailEnd len="med" w="med" type="none"/>
                    </a:lnL>
                    <a:lnR cap="flat" cmpd="sng" w="12225">
                      <a:solidFill>
                        <a:srgbClr val="FFFFFF"/>
                      </a:solidFill>
                      <a:prstDash val="solid"/>
                      <a:round/>
                      <a:headEnd len="med" w="med" type="none"/>
                      <a:tailEnd len="med" w="med" type="none"/>
                    </a:lnR>
                    <a:lnT cap="flat" cmpd="sng" w="12225">
                      <a:solidFill>
                        <a:srgbClr val="FFFFFF"/>
                      </a:solidFill>
                      <a:prstDash val="solid"/>
                      <a:round/>
                      <a:headEnd len="med" w="med" type="none"/>
                      <a:tailEnd len="med" w="med" type="none"/>
                    </a:lnT>
                    <a:lnB cap="flat" cmpd="sng" w="12225">
                      <a:solidFill>
                        <a:srgbClr val="FFFFFF"/>
                      </a:solidFill>
                      <a:prstDash val="solid"/>
                      <a:round/>
                      <a:headEnd len="med" w="med" type="none"/>
                      <a:tailEnd len="med" w="med" type="none"/>
                    </a:lnB>
                    <a:solidFill>
                      <a:srgbClr val="E9EFF7"/>
                    </a:solidFill>
                  </a:tcPr>
                </a:tc>
                <a:tc>
                  <a:txBody>
                    <a:bodyPr>
                      <a:noAutofit/>
                    </a:bodyPr>
                    <a:lstStyle/>
                    <a:p>
                      <a:pPr indent="0" lvl="0" marL="0" marR="0" rtl="0" algn="l">
                        <a:spcBef>
                          <a:spcPts val="0"/>
                        </a:spcBef>
                        <a:buSzPct val="25000"/>
                        <a:buNone/>
                      </a:pPr>
                      <a:r>
                        <a:rPr b="0" lang="en-US" sz="1300" strike="noStrike">
                          <a:solidFill>
                            <a:srgbClr val="000000"/>
                          </a:solidFill>
                          <a:latin typeface="Arial"/>
                          <a:ea typeface="Arial"/>
                          <a:cs typeface="Arial"/>
                          <a:sym typeface="Arial"/>
                        </a:rPr>
                        <a:t>http://bit.ly/11BCvvu</a:t>
                      </a:r>
                    </a:p>
                  </a:txBody>
                  <a:tcPr marT="45725" marB="45725" marR="37800" marL="37800">
                    <a:lnL cap="flat" cmpd="sng" w="12225">
                      <a:solidFill>
                        <a:srgbClr val="FFFFFF"/>
                      </a:solidFill>
                      <a:prstDash val="solid"/>
                      <a:round/>
                      <a:headEnd len="med" w="med" type="none"/>
                      <a:tailEnd len="med" w="med" type="none"/>
                    </a:lnL>
                    <a:lnR cap="flat" cmpd="sng" w="12225">
                      <a:solidFill>
                        <a:srgbClr val="FFFFFF"/>
                      </a:solidFill>
                      <a:prstDash val="solid"/>
                      <a:round/>
                      <a:headEnd len="med" w="med" type="none"/>
                      <a:tailEnd len="med" w="med" type="none"/>
                    </a:lnR>
                    <a:lnT cap="flat" cmpd="sng" w="12225">
                      <a:solidFill>
                        <a:srgbClr val="FFFFFF"/>
                      </a:solidFill>
                      <a:prstDash val="solid"/>
                      <a:round/>
                      <a:headEnd len="med" w="med" type="none"/>
                      <a:tailEnd len="med" w="med" type="none"/>
                    </a:lnT>
                    <a:lnB cap="flat" cmpd="sng" w="12225">
                      <a:solidFill>
                        <a:srgbClr val="FFFFFF"/>
                      </a:solidFill>
                      <a:prstDash val="solid"/>
                      <a:round/>
                      <a:headEnd len="med" w="med" type="none"/>
                      <a:tailEnd len="med" w="med" type="none"/>
                    </a:lnB>
                    <a:solidFill>
                      <a:srgbClr val="E9EFF7"/>
                    </a:solidFill>
                  </a:tcPr>
                </a:tc>
              </a:tr>
              <a:tr h="209150">
                <a:tc vMerge="1"/>
                <a:tc>
                  <a:txBody>
                    <a:bodyPr>
                      <a:noAutofit/>
                    </a:bodyPr>
                    <a:lstStyle/>
                    <a:p>
                      <a:pPr indent="0" lvl="0" marL="0" marR="0" rtl="0" algn="l">
                        <a:spcBef>
                          <a:spcPts val="0"/>
                        </a:spcBef>
                        <a:buSzPct val="25000"/>
                        <a:buNone/>
                      </a:pPr>
                      <a:r>
                        <a:rPr b="0" lang="en-US" sz="1300" strike="noStrike">
                          <a:solidFill>
                            <a:srgbClr val="000000"/>
                          </a:solidFill>
                          <a:latin typeface="Arial"/>
                          <a:ea typeface="Arial"/>
                          <a:cs typeface="Arial"/>
                          <a:sym typeface="Arial"/>
                        </a:rPr>
                        <a:t>http://bit.ly/1b4XtJ3</a:t>
                      </a:r>
                    </a:p>
                  </a:txBody>
                  <a:tcPr marT="45725" marB="45725" marR="37800" marL="37800">
                    <a:lnL cap="flat" cmpd="sng" w="12225">
                      <a:solidFill>
                        <a:srgbClr val="FFFFFF"/>
                      </a:solidFill>
                      <a:prstDash val="solid"/>
                      <a:round/>
                      <a:headEnd len="med" w="med" type="none"/>
                      <a:tailEnd len="med" w="med" type="none"/>
                    </a:lnL>
                    <a:lnR cap="flat" cmpd="sng" w="12225">
                      <a:solidFill>
                        <a:srgbClr val="FFFFFF"/>
                      </a:solidFill>
                      <a:prstDash val="solid"/>
                      <a:round/>
                      <a:headEnd len="med" w="med" type="none"/>
                      <a:tailEnd len="med" w="med" type="none"/>
                    </a:lnR>
                    <a:lnT cap="flat" cmpd="sng" w="12225">
                      <a:solidFill>
                        <a:srgbClr val="FFFFFF"/>
                      </a:solidFill>
                      <a:prstDash val="solid"/>
                      <a:round/>
                      <a:headEnd len="med" w="med" type="none"/>
                      <a:tailEnd len="med" w="med" type="none"/>
                    </a:lnT>
                    <a:lnB cap="flat" cmpd="sng" w="12225">
                      <a:solidFill>
                        <a:srgbClr val="FFFFFF"/>
                      </a:solidFill>
                      <a:prstDash val="solid"/>
                      <a:round/>
                      <a:headEnd len="med" w="med" type="none"/>
                      <a:tailEnd len="med" w="med" type="none"/>
                    </a:lnB>
                    <a:solidFill>
                      <a:srgbClr val="D0DEEF"/>
                    </a:solidFill>
                  </a:tcPr>
                </a:tc>
                <a:tc>
                  <a:txBody>
                    <a:bodyPr>
                      <a:noAutofit/>
                    </a:bodyPr>
                    <a:lstStyle/>
                    <a:p>
                      <a:pPr lvl="0">
                        <a:spcBef>
                          <a:spcPts val="0"/>
                        </a:spcBef>
                        <a:buNone/>
                      </a:pPr>
                      <a:r>
                        <a:t/>
                      </a:r>
                      <a:endParaRPr/>
                    </a:p>
                  </a:txBody>
                  <a:tcPr marT="91425" marB="91425" marR="91425" marL="91425">
                    <a:lnL cap="flat" cmpd="sng" w="12225">
                      <a:solidFill>
                        <a:srgbClr val="FFFFFF"/>
                      </a:solidFill>
                      <a:prstDash val="solid"/>
                      <a:round/>
                      <a:headEnd len="med" w="med" type="none"/>
                      <a:tailEnd len="med" w="med" type="none"/>
                    </a:lnL>
                    <a:lnT cap="flat" cmpd="sng" w="12225">
                      <a:solidFill>
                        <a:srgbClr val="FFFFFF"/>
                      </a:solidFill>
                      <a:prstDash val="solid"/>
                      <a:round/>
                      <a:headEnd len="med" w="med" type="none"/>
                      <a:tailEnd len="med" w="med" type="none"/>
                    </a:lnT>
                  </a:tcPr>
                </a:tc>
              </a:tr>
              <a:tr h="209150">
                <a:tc vMerge="1"/>
                <a:tc>
                  <a:txBody>
                    <a:bodyPr>
                      <a:noAutofit/>
                    </a:bodyPr>
                    <a:lstStyle/>
                    <a:p>
                      <a:pPr indent="0" lvl="0" marL="0" marR="0" rtl="0" algn="l">
                        <a:spcBef>
                          <a:spcPts val="0"/>
                        </a:spcBef>
                        <a:buSzPct val="25000"/>
                        <a:buNone/>
                      </a:pPr>
                      <a:r>
                        <a:rPr b="0" lang="en-US" sz="1300" strike="noStrike">
                          <a:solidFill>
                            <a:srgbClr val="000000"/>
                          </a:solidFill>
                          <a:latin typeface="Arial"/>
                          <a:ea typeface="Arial"/>
                          <a:cs typeface="Arial"/>
                          <a:sym typeface="Arial"/>
                        </a:rPr>
                        <a:t>http://bit.ly/15MJS6B</a:t>
                      </a:r>
                    </a:p>
                  </a:txBody>
                  <a:tcPr marT="45725" marB="45725" marR="37800" marL="37800">
                    <a:lnL cap="flat" cmpd="sng" w="12225">
                      <a:solidFill>
                        <a:srgbClr val="FFFFFF"/>
                      </a:solidFill>
                      <a:prstDash val="solid"/>
                      <a:round/>
                      <a:headEnd len="med" w="med" type="none"/>
                      <a:tailEnd len="med" w="med" type="none"/>
                    </a:lnL>
                    <a:lnR cap="flat" cmpd="sng" w="12225">
                      <a:solidFill>
                        <a:srgbClr val="FFFFFF"/>
                      </a:solidFill>
                      <a:prstDash val="solid"/>
                      <a:round/>
                      <a:headEnd len="med" w="med" type="none"/>
                      <a:tailEnd len="med" w="med" type="none"/>
                    </a:lnR>
                    <a:lnT cap="flat" cmpd="sng" w="12225">
                      <a:solidFill>
                        <a:srgbClr val="FFFFFF"/>
                      </a:solidFill>
                      <a:prstDash val="solid"/>
                      <a:round/>
                      <a:headEnd len="med" w="med" type="none"/>
                      <a:tailEnd len="med" w="med" type="none"/>
                    </a:lnT>
                    <a:lnB cap="flat" cmpd="sng" w="12225">
                      <a:solidFill>
                        <a:srgbClr val="FFFFFF"/>
                      </a:solidFill>
                      <a:prstDash val="solid"/>
                      <a:round/>
                      <a:headEnd len="med" w="med" type="none"/>
                      <a:tailEnd len="med" w="med" type="none"/>
                    </a:lnB>
                    <a:solidFill>
                      <a:srgbClr val="E9EFF7"/>
                    </a:solidFill>
                  </a:tcPr>
                </a:tc>
                <a:tc>
                  <a:txBody>
                    <a:bodyPr>
                      <a:noAutofit/>
                    </a:bodyPr>
                    <a:lstStyle/>
                    <a:p>
                      <a:pPr lvl="0">
                        <a:spcBef>
                          <a:spcPts val="0"/>
                        </a:spcBef>
                        <a:buNone/>
                      </a:pPr>
                      <a:r>
                        <a:t/>
                      </a:r>
                      <a:endParaRPr/>
                    </a:p>
                  </a:txBody>
                  <a:tcPr marT="91425" marB="91425" marR="91425" marL="91425">
                    <a:lnL cap="flat" cmpd="sng" w="12225">
                      <a:solidFill>
                        <a:srgbClr val="FFFFFF"/>
                      </a:solidFill>
                      <a:prstDash val="solid"/>
                      <a:round/>
                      <a:headEnd len="med" w="med" type="none"/>
                      <a:tailEnd len="med" w="med" type="none"/>
                    </a:lnL>
                  </a:tcPr>
                </a:tc>
              </a:tr>
              <a:tr h="283675">
                <a:tc vMerge="1"/>
                <a:tc>
                  <a:txBody>
                    <a:bodyPr>
                      <a:noAutofit/>
                    </a:bodyPr>
                    <a:lstStyle/>
                    <a:p>
                      <a:pPr indent="0" lvl="0" marL="0" marR="0" rtl="0" algn="l">
                        <a:spcBef>
                          <a:spcPts val="0"/>
                        </a:spcBef>
                        <a:buSzPct val="25000"/>
                        <a:buNone/>
                      </a:pPr>
                      <a:r>
                        <a:rPr b="0" lang="en-US" sz="1300" strike="noStrike">
                          <a:solidFill>
                            <a:srgbClr val="000000"/>
                          </a:solidFill>
                          <a:latin typeface="Arial"/>
                          <a:ea typeface="Arial"/>
                          <a:cs typeface="Arial"/>
                          <a:sym typeface="Arial"/>
                        </a:rPr>
                        <a:t>http://bit.ly/16EWOKh</a:t>
                      </a:r>
                    </a:p>
                  </a:txBody>
                  <a:tcPr marT="45725" marB="45725" marR="37800" marL="37800">
                    <a:lnL cap="flat" cmpd="sng" w="12225">
                      <a:solidFill>
                        <a:srgbClr val="FFFFFF"/>
                      </a:solidFill>
                      <a:prstDash val="solid"/>
                      <a:round/>
                      <a:headEnd len="med" w="med" type="none"/>
                      <a:tailEnd len="med" w="med" type="none"/>
                    </a:lnL>
                    <a:lnR cap="flat" cmpd="sng" w="12225">
                      <a:solidFill>
                        <a:srgbClr val="FFFFFF"/>
                      </a:solidFill>
                      <a:prstDash val="solid"/>
                      <a:round/>
                      <a:headEnd len="med" w="med" type="none"/>
                      <a:tailEnd len="med" w="med" type="none"/>
                    </a:lnR>
                    <a:lnT cap="flat" cmpd="sng" w="12225">
                      <a:solidFill>
                        <a:srgbClr val="FFFFFF"/>
                      </a:solidFill>
                      <a:prstDash val="solid"/>
                      <a:round/>
                      <a:headEnd len="med" w="med" type="none"/>
                      <a:tailEnd len="med" w="med" type="none"/>
                    </a:lnT>
                    <a:lnB cap="flat" cmpd="sng" w="12225">
                      <a:solidFill>
                        <a:srgbClr val="FFFFFF"/>
                      </a:solidFill>
                      <a:prstDash val="solid"/>
                      <a:round/>
                      <a:headEnd len="med" w="med" type="none"/>
                      <a:tailEnd len="med" w="med" type="none"/>
                    </a:lnB>
                    <a:solidFill>
                      <a:srgbClr val="D0DEEF"/>
                    </a:solidFill>
                  </a:tcPr>
                </a:tc>
                <a:tc>
                  <a:txBody>
                    <a:bodyPr>
                      <a:noAutofit/>
                    </a:bodyPr>
                    <a:lstStyle/>
                    <a:p>
                      <a:pPr lvl="0">
                        <a:spcBef>
                          <a:spcPts val="0"/>
                        </a:spcBef>
                        <a:buNone/>
                      </a:pPr>
                      <a:r>
                        <a:t/>
                      </a:r>
                      <a:endParaRPr/>
                    </a:p>
                  </a:txBody>
                  <a:tcPr marT="91425" marB="91425" marR="91425" marL="91425">
                    <a:lnL cap="flat" cmpd="sng" w="12225">
                      <a:solidFill>
                        <a:srgbClr val="FFFFFF"/>
                      </a:solidFill>
                      <a:prstDash val="solid"/>
                      <a:round/>
                      <a:headEnd len="med" w="med" type="none"/>
                      <a:tailEnd len="med" w="med" type="none"/>
                    </a:lnL>
                    <a:lnB cap="flat" cmpd="sng" w="12225">
                      <a:solidFill>
                        <a:srgbClr val="FFFFFF"/>
                      </a:solidFill>
                      <a:prstDash val="solid"/>
                      <a:round/>
                      <a:headEnd len="med" w="med" type="none"/>
                      <a:tailEnd len="med" w="med" type="none"/>
                    </a:lnB>
                  </a:tcPr>
                </a:tc>
              </a:tr>
              <a:tr h="453250">
                <a:tc>
                  <a:txBody>
                    <a:bodyPr>
                      <a:noAutofit/>
                    </a:bodyPr>
                    <a:lstStyle/>
                    <a:p>
                      <a:pPr indent="0" lvl="0" marL="0" marR="0" rtl="0" algn="l">
                        <a:spcBef>
                          <a:spcPts val="0"/>
                        </a:spcBef>
                        <a:buSzPct val="25000"/>
                        <a:buNone/>
                      </a:pPr>
                      <a:r>
                        <a:rPr b="0" lang="en-US" sz="1300" strike="noStrike">
                          <a:solidFill>
                            <a:srgbClr val="000000"/>
                          </a:solidFill>
                          <a:latin typeface="Arial"/>
                          <a:ea typeface="Arial"/>
                          <a:cs typeface="Arial"/>
                          <a:sym typeface="Arial"/>
                        </a:rPr>
                        <a:t>Create Secure Sandboxes</a:t>
                      </a:r>
                    </a:p>
                  </a:txBody>
                  <a:tcPr marT="45725" marB="45725" marR="37800" marL="37800">
                    <a:lnL cap="flat" cmpd="sng" w="12225">
                      <a:solidFill>
                        <a:srgbClr val="FFFFFF"/>
                      </a:solidFill>
                      <a:prstDash val="solid"/>
                      <a:round/>
                      <a:headEnd len="med" w="med" type="none"/>
                      <a:tailEnd len="med" w="med" type="none"/>
                    </a:lnL>
                    <a:lnR cap="flat" cmpd="sng" w="12225">
                      <a:solidFill>
                        <a:srgbClr val="FFFFFF"/>
                      </a:solidFill>
                      <a:prstDash val="solid"/>
                      <a:round/>
                      <a:headEnd len="med" w="med" type="none"/>
                      <a:tailEnd len="med" w="med" type="none"/>
                    </a:lnR>
                    <a:lnT cap="flat" cmpd="sng" w="12225">
                      <a:solidFill>
                        <a:srgbClr val="FFFFFF"/>
                      </a:solidFill>
                      <a:prstDash val="solid"/>
                      <a:round/>
                      <a:headEnd len="med" w="med" type="none"/>
                      <a:tailEnd len="med" w="med" type="none"/>
                    </a:lnT>
                    <a:lnB cap="flat" cmpd="sng" w="12225">
                      <a:solidFill>
                        <a:srgbClr val="FFFFFF"/>
                      </a:solidFill>
                      <a:prstDash val="solid"/>
                      <a:round/>
                      <a:headEnd len="med" w="med" type="none"/>
                      <a:tailEnd len="med" w="med" type="none"/>
                    </a:lnB>
                    <a:solidFill>
                      <a:srgbClr val="5B9BD5"/>
                    </a:solidFill>
                  </a:tcPr>
                </a:tc>
                <a:tc>
                  <a:txBody>
                    <a:bodyPr>
                      <a:noAutofit/>
                    </a:bodyPr>
                    <a:lstStyle/>
                    <a:p>
                      <a:pPr indent="0" lvl="0" marL="0" marR="0" rtl="0" algn="l">
                        <a:spcBef>
                          <a:spcPts val="0"/>
                        </a:spcBef>
                        <a:buSzPct val="25000"/>
                        <a:buNone/>
                      </a:pPr>
                      <a:r>
                        <a:rPr b="0" lang="en-US" sz="1300" strike="noStrike">
                          <a:solidFill>
                            <a:srgbClr val="000000"/>
                          </a:solidFill>
                          <a:latin typeface="Arial"/>
                          <a:ea typeface="Arial"/>
                          <a:cs typeface="Arial"/>
                          <a:sym typeface="Arial"/>
                        </a:rPr>
                        <a:t>Docker makes creating secure sandboxes easier than ever</a:t>
                      </a:r>
                    </a:p>
                  </a:txBody>
                  <a:tcPr marT="45725" marB="45725" marR="37800" marL="37800">
                    <a:lnL cap="flat" cmpd="sng" w="12225">
                      <a:solidFill>
                        <a:srgbClr val="FFFFFF"/>
                      </a:solidFill>
                      <a:prstDash val="solid"/>
                      <a:round/>
                      <a:headEnd len="med" w="med" type="none"/>
                      <a:tailEnd len="med" w="med" type="none"/>
                    </a:lnL>
                    <a:lnR cap="flat" cmpd="sng" w="12225">
                      <a:solidFill>
                        <a:srgbClr val="FFFFFF"/>
                      </a:solidFill>
                      <a:prstDash val="solid"/>
                      <a:round/>
                      <a:headEnd len="med" w="med" type="none"/>
                      <a:tailEnd len="med" w="med" type="none"/>
                    </a:lnR>
                    <a:lnT cap="flat" cmpd="sng" w="12225">
                      <a:solidFill>
                        <a:srgbClr val="FFFFFF"/>
                      </a:solidFill>
                      <a:prstDash val="solid"/>
                      <a:round/>
                      <a:headEnd len="med" w="med" type="none"/>
                      <a:tailEnd len="med" w="med" type="none"/>
                    </a:lnT>
                    <a:lnB cap="flat" cmpd="sng" w="12225">
                      <a:solidFill>
                        <a:srgbClr val="FFFFFF"/>
                      </a:solidFill>
                      <a:prstDash val="solid"/>
                      <a:round/>
                      <a:headEnd len="med" w="med" type="none"/>
                      <a:tailEnd len="med" w="med" type="none"/>
                    </a:lnB>
                    <a:solidFill>
                      <a:srgbClr val="E9EFF7"/>
                    </a:solidFill>
                  </a:tcPr>
                </a:tc>
                <a:tc>
                  <a:txBody>
                    <a:bodyPr>
                      <a:noAutofit/>
                    </a:bodyPr>
                    <a:lstStyle/>
                    <a:p>
                      <a:pPr indent="0" lvl="0" marL="0" marR="0" rtl="0" algn="l">
                        <a:spcBef>
                          <a:spcPts val="0"/>
                        </a:spcBef>
                        <a:buSzPct val="25000"/>
                        <a:buNone/>
                      </a:pPr>
                      <a:r>
                        <a:rPr b="0" lang="en-US" sz="1300" strike="noStrike">
                          <a:solidFill>
                            <a:srgbClr val="000000"/>
                          </a:solidFill>
                          <a:latin typeface="Arial"/>
                          <a:ea typeface="Arial"/>
                          <a:cs typeface="Arial"/>
                          <a:sym typeface="Arial"/>
                        </a:rPr>
                        <a:t>http://bit.ly/13mZGJH</a:t>
                      </a:r>
                    </a:p>
                  </a:txBody>
                  <a:tcPr marT="45725" marB="45725" marR="37800" marL="37800">
                    <a:lnL cap="flat" cmpd="sng" w="12225">
                      <a:solidFill>
                        <a:srgbClr val="FFFFFF"/>
                      </a:solidFill>
                      <a:prstDash val="solid"/>
                      <a:round/>
                      <a:headEnd len="med" w="med" type="none"/>
                      <a:tailEnd len="med" w="med" type="none"/>
                    </a:lnL>
                    <a:lnR cap="flat" cmpd="sng" w="12225">
                      <a:solidFill>
                        <a:srgbClr val="FFFFFF"/>
                      </a:solidFill>
                      <a:prstDash val="solid"/>
                      <a:round/>
                      <a:headEnd len="med" w="med" type="none"/>
                      <a:tailEnd len="med" w="med" type="none"/>
                    </a:lnR>
                    <a:lnT cap="flat" cmpd="sng" w="12225">
                      <a:solidFill>
                        <a:srgbClr val="FFFFFF"/>
                      </a:solidFill>
                      <a:prstDash val="solid"/>
                      <a:round/>
                      <a:headEnd len="med" w="med" type="none"/>
                      <a:tailEnd len="med" w="med" type="none"/>
                    </a:lnT>
                    <a:lnB cap="flat" cmpd="sng" w="12225">
                      <a:solidFill>
                        <a:srgbClr val="FFFFFF"/>
                      </a:solidFill>
                      <a:prstDash val="solid"/>
                      <a:round/>
                      <a:headEnd len="med" w="med" type="none"/>
                      <a:tailEnd len="med" w="med" type="none"/>
                    </a:lnB>
                    <a:solidFill>
                      <a:srgbClr val="E9EFF7"/>
                    </a:solidFill>
                  </a:tcPr>
                </a:tc>
              </a:tr>
              <a:tr h="453250">
                <a:tc>
                  <a:txBody>
                    <a:bodyPr>
                      <a:noAutofit/>
                    </a:bodyPr>
                    <a:lstStyle/>
                    <a:p>
                      <a:pPr indent="0" lvl="0" marL="0" marR="0" rtl="0" algn="l">
                        <a:spcBef>
                          <a:spcPts val="0"/>
                        </a:spcBef>
                        <a:buSzPct val="25000"/>
                        <a:buNone/>
                      </a:pPr>
                      <a:r>
                        <a:rPr b="0" lang="en-US" sz="1300" strike="noStrike">
                          <a:solidFill>
                            <a:srgbClr val="000000"/>
                          </a:solidFill>
                          <a:latin typeface="Arial"/>
                          <a:ea typeface="Arial"/>
                          <a:cs typeface="Arial"/>
                          <a:sym typeface="Arial"/>
                        </a:rPr>
                        <a:t>Create your own SaaS</a:t>
                      </a:r>
                    </a:p>
                  </a:txBody>
                  <a:tcPr marT="45725" marB="45725" marR="37800" marL="37800">
                    <a:lnL cap="flat" cmpd="sng" w="12225">
                      <a:solidFill>
                        <a:srgbClr val="FFFFFF"/>
                      </a:solidFill>
                      <a:prstDash val="solid"/>
                      <a:round/>
                      <a:headEnd len="med" w="med" type="none"/>
                      <a:tailEnd len="med" w="med" type="none"/>
                    </a:lnL>
                    <a:lnR cap="flat" cmpd="sng" w="12225">
                      <a:solidFill>
                        <a:srgbClr val="FFFFFF"/>
                      </a:solidFill>
                      <a:prstDash val="solid"/>
                      <a:round/>
                      <a:headEnd len="med" w="med" type="none"/>
                      <a:tailEnd len="med" w="med" type="none"/>
                    </a:lnR>
                    <a:lnT cap="flat" cmpd="sng" w="12225">
                      <a:solidFill>
                        <a:srgbClr val="FFFFFF"/>
                      </a:solidFill>
                      <a:prstDash val="solid"/>
                      <a:round/>
                      <a:headEnd len="med" w="med" type="none"/>
                      <a:tailEnd len="med" w="med" type="none"/>
                    </a:lnT>
                    <a:lnB cap="flat" cmpd="sng" w="12225">
                      <a:solidFill>
                        <a:srgbClr val="FFFFFF"/>
                      </a:solidFill>
                      <a:prstDash val="solid"/>
                      <a:round/>
                      <a:headEnd len="med" w="med" type="none"/>
                      <a:tailEnd len="med" w="med" type="none"/>
                    </a:lnB>
                    <a:solidFill>
                      <a:srgbClr val="5B9BD5"/>
                    </a:solidFill>
                  </a:tcPr>
                </a:tc>
                <a:tc>
                  <a:txBody>
                    <a:bodyPr>
                      <a:noAutofit/>
                    </a:bodyPr>
                    <a:lstStyle/>
                    <a:p>
                      <a:pPr indent="0" lvl="0" marL="0" marR="0" rtl="0" algn="l">
                        <a:spcBef>
                          <a:spcPts val="0"/>
                        </a:spcBef>
                        <a:buSzPct val="25000"/>
                        <a:buNone/>
                      </a:pPr>
                      <a:r>
                        <a:rPr b="0" lang="en-US" sz="1300" strike="noStrike">
                          <a:solidFill>
                            <a:srgbClr val="000000"/>
                          </a:solidFill>
                          <a:latin typeface="Arial"/>
                          <a:ea typeface="Arial"/>
                          <a:cs typeface="Arial"/>
                          <a:sym typeface="Arial"/>
                        </a:rPr>
                        <a:t>Memcached as a Service</a:t>
                      </a:r>
                    </a:p>
                  </a:txBody>
                  <a:tcPr marT="45725" marB="45725" marR="37800" marL="37800">
                    <a:lnL cap="flat" cmpd="sng" w="12225">
                      <a:solidFill>
                        <a:srgbClr val="FFFFFF"/>
                      </a:solidFill>
                      <a:prstDash val="solid"/>
                      <a:round/>
                      <a:headEnd len="med" w="med" type="none"/>
                      <a:tailEnd len="med" w="med" type="none"/>
                    </a:lnL>
                    <a:lnR cap="flat" cmpd="sng" w="12225">
                      <a:solidFill>
                        <a:srgbClr val="FFFFFF"/>
                      </a:solidFill>
                      <a:prstDash val="solid"/>
                      <a:round/>
                      <a:headEnd len="med" w="med" type="none"/>
                      <a:tailEnd len="med" w="med" type="none"/>
                    </a:lnR>
                    <a:lnT cap="flat" cmpd="sng" w="12225">
                      <a:solidFill>
                        <a:srgbClr val="FFFFFF"/>
                      </a:solidFill>
                      <a:prstDash val="solid"/>
                      <a:round/>
                      <a:headEnd len="med" w="med" type="none"/>
                      <a:tailEnd len="med" w="med" type="none"/>
                    </a:lnT>
                    <a:lnB cap="flat" cmpd="sng" w="12225">
                      <a:solidFill>
                        <a:srgbClr val="FFFFFF"/>
                      </a:solidFill>
                      <a:prstDash val="solid"/>
                      <a:round/>
                      <a:headEnd len="med" w="med" type="none"/>
                      <a:tailEnd len="med" w="med" type="none"/>
                    </a:lnB>
                    <a:solidFill>
                      <a:srgbClr val="D0DEEF"/>
                    </a:solidFill>
                  </a:tcPr>
                </a:tc>
                <a:tc>
                  <a:txBody>
                    <a:bodyPr>
                      <a:noAutofit/>
                    </a:bodyPr>
                    <a:lstStyle/>
                    <a:p>
                      <a:pPr indent="0" lvl="0" marL="0" marR="0" rtl="0" algn="l">
                        <a:spcBef>
                          <a:spcPts val="0"/>
                        </a:spcBef>
                        <a:buSzPct val="25000"/>
                        <a:buNone/>
                      </a:pPr>
                      <a:r>
                        <a:rPr b="0" lang="en-US" sz="1300" strike="noStrike">
                          <a:solidFill>
                            <a:srgbClr val="000000"/>
                          </a:solidFill>
                          <a:latin typeface="Arial"/>
                          <a:ea typeface="Arial"/>
                          <a:cs typeface="Arial"/>
                          <a:sym typeface="Arial"/>
                        </a:rPr>
                        <a:t>http://bit.ly/11nL8vh</a:t>
                      </a:r>
                    </a:p>
                  </a:txBody>
                  <a:tcPr marT="45725" marB="45725" marR="37800" marL="37800">
                    <a:lnL cap="flat" cmpd="sng" w="12225">
                      <a:solidFill>
                        <a:srgbClr val="FFFFFF"/>
                      </a:solidFill>
                      <a:prstDash val="solid"/>
                      <a:round/>
                      <a:headEnd len="med" w="med" type="none"/>
                      <a:tailEnd len="med" w="med" type="none"/>
                    </a:lnL>
                    <a:lnR cap="flat" cmpd="sng" w="12225">
                      <a:solidFill>
                        <a:srgbClr val="FFFFFF"/>
                      </a:solidFill>
                      <a:prstDash val="solid"/>
                      <a:round/>
                      <a:headEnd len="med" w="med" type="none"/>
                      <a:tailEnd len="med" w="med" type="none"/>
                    </a:lnR>
                    <a:lnT cap="flat" cmpd="sng" w="12225">
                      <a:solidFill>
                        <a:srgbClr val="FFFFFF"/>
                      </a:solidFill>
                      <a:prstDash val="solid"/>
                      <a:round/>
                      <a:headEnd len="med" w="med" type="none"/>
                      <a:tailEnd len="med" w="med" type="none"/>
                    </a:lnT>
                    <a:lnB cap="flat" cmpd="sng" w="12225">
                      <a:solidFill>
                        <a:srgbClr val="FFFFFF"/>
                      </a:solidFill>
                      <a:prstDash val="solid"/>
                      <a:round/>
                      <a:headEnd len="med" w="med" type="none"/>
                      <a:tailEnd len="med" w="med" type="none"/>
                    </a:lnB>
                    <a:solidFill>
                      <a:srgbClr val="D0DEEF"/>
                    </a:solidFill>
                  </a:tcPr>
                </a:tc>
              </a:tr>
              <a:tr h="697325">
                <a:tc>
                  <a:txBody>
                    <a:bodyPr>
                      <a:noAutofit/>
                    </a:bodyPr>
                    <a:lstStyle/>
                    <a:p>
                      <a:pPr indent="0" lvl="0" marL="0" marR="0" rtl="0" algn="l">
                        <a:spcBef>
                          <a:spcPts val="0"/>
                        </a:spcBef>
                        <a:buSzPct val="25000"/>
                        <a:buNone/>
                      </a:pPr>
                      <a:r>
                        <a:rPr b="0" lang="en-US" sz="1300" strike="noStrike">
                          <a:solidFill>
                            <a:srgbClr val="000000"/>
                          </a:solidFill>
                          <a:latin typeface="Arial"/>
                          <a:ea typeface="Arial"/>
                          <a:cs typeface="Arial"/>
                          <a:sym typeface="Arial"/>
                        </a:rPr>
                        <a:t>Automated Application Deployment</a:t>
                      </a:r>
                    </a:p>
                  </a:txBody>
                  <a:tcPr marT="45725" marB="45725" marR="37800" marL="37800">
                    <a:lnL cap="flat" cmpd="sng" w="12225">
                      <a:solidFill>
                        <a:srgbClr val="FFFFFF"/>
                      </a:solidFill>
                      <a:prstDash val="solid"/>
                      <a:round/>
                      <a:headEnd len="med" w="med" type="none"/>
                      <a:tailEnd len="med" w="med" type="none"/>
                    </a:lnL>
                    <a:lnR cap="flat" cmpd="sng" w="12225">
                      <a:solidFill>
                        <a:srgbClr val="FFFFFF"/>
                      </a:solidFill>
                      <a:prstDash val="solid"/>
                      <a:round/>
                      <a:headEnd len="med" w="med" type="none"/>
                      <a:tailEnd len="med" w="med" type="none"/>
                    </a:lnR>
                    <a:lnT cap="flat" cmpd="sng" w="12225">
                      <a:solidFill>
                        <a:srgbClr val="FFFFFF"/>
                      </a:solidFill>
                      <a:prstDash val="solid"/>
                      <a:round/>
                      <a:headEnd len="med" w="med" type="none"/>
                      <a:tailEnd len="med" w="med" type="none"/>
                    </a:lnT>
                    <a:lnB cap="flat" cmpd="sng" w="12225">
                      <a:solidFill>
                        <a:srgbClr val="FFFFFF"/>
                      </a:solidFill>
                      <a:prstDash val="solid"/>
                      <a:round/>
                      <a:headEnd len="med" w="med" type="none"/>
                      <a:tailEnd len="med" w="med" type="none"/>
                    </a:lnB>
                    <a:solidFill>
                      <a:srgbClr val="5B9BD5"/>
                    </a:solidFill>
                  </a:tcPr>
                </a:tc>
                <a:tc>
                  <a:txBody>
                    <a:bodyPr>
                      <a:noAutofit/>
                    </a:bodyPr>
                    <a:lstStyle/>
                    <a:p>
                      <a:pPr indent="0" lvl="0" marL="0" marR="0" rtl="0" algn="l">
                        <a:spcBef>
                          <a:spcPts val="0"/>
                        </a:spcBef>
                        <a:buSzPct val="25000"/>
                        <a:buNone/>
                      </a:pPr>
                      <a:r>
                        <a:rPr b="0" lang="en-US" sz="1300" strike="noStrike">
                          <a:solidFill>
                            <a:srgbClr val="000000"/>
                          </a:solidFill>
                          <a:latin typeface="Arial"/>
                          <a:ea typeface="Arial"/>
                          <a:cs typeface="Arial"/>
                          <a:sym typeface="Arial"/>
                        </a:rPr>
                        <a:t>Multi-cloud Deployment with Docker</a:t>
                      </a:r>
                    </a:p>
                  </a:txBody>
                  <a:tcPr marT="45725" marB="45725" marR="37800" marL="37800">
                    <a:lnL cap="flat" cmpd="sng" w="12225">
                      <a:solidFill>
                        <a:srgbClr val="FFFFFF"/>
                      </a:solidFill>
                      <a:prstDash val="solid"/>
                      <a:round/>
                      <a:headEnd len="med" w="med" type="none"/>
                      <a:tailEnd len="med" w="med" type="none"/>
                    </a:lnL>
                    <a:lnR cap="flat" cmpd="sng" w="12225">
                      <a:solidFill>
                        <a:srgbClr val="FFFFFF"/>
                      </a:solidFill>
                      <a:prstDash val="solid"/>
                      <a:round/>
                      <a:headEnd len="med" w="med" type="none"/>
                      <a:tailEnd len="med" w="med" type="none"/>
                    </a:lnR>
                    <a:lnT cap="flat" cmpd="sng" w="12225">
                      <a:solidFill>
                        <a:srgbClr val="FFFFFF"/>
                      </a:solidFill>
                      <a:prstDash val="solid"/>
                      <a:round/>
                      <a:headEnd len="med" w="med" type="none"/>
                      <a:tailEnd len="med" w="med" type="none"/>
                    </a:lnT>
                    <a:lnB cap="flat" cmpd="sng" w="12225">
                      <a:solidFill>
                        <a:srgbClr val="FFFFFF"/>
                      </a:solidFill>
                      <a:prstDash val="solid"/>
                      <a:round/>
                      <a:headEnd len="med" w="med" type="none"/>
                      <a:tailEnd len="med" w="med" type="none"/>
                    </a:lnB>
                    <a:solidFill>
                      <a:srgbClr val="E9EFF7"/>
                    </a:solidFill>
                  </a:tcPr>
                </a:tc>
                <a:tc>
                  <a:txBody>
                    <a:bodyPr>
                      <a:noAutofit/>
                    </a:bodyPr>
                    <a:lstStyle/>
                    <a:p>
                      <a:pPr indent="0" lvl="0" marL="0" marR="0" rtl="0" algn="l">
                        <a:spcBef>
                          <a:spcPts val="0"/>
                        </a:spcBef>
                        <a:buSzPct val="25000"/>
                        <a:buNone/>
                      </a:pPr>
                      <a:r>
                        <a:rPr b="0" lang="en-US" sz="1300" strike="noStrike">
                          <a:solidFill>
                            <a:srgbClr val="000000"/>
                          </a:solidFill>
                          <a:latin typeface="Arial"/>
                          <a:ea typeface="Arial"/>
                          <a:cs typeface="Arial"/>
                          <a:sym typeface="Arial"/>
                        </a:rPr>
                        <a:t>http://bit.ly/1bF3CN6</a:t>
                      </a:r>
                    </a:p>
                  </a:txBody>
                  <a:tcPr marT="45725" marB="45725" marR="37800" marL="37800">
                    <a:lnL cap="flat" cmpd="sng" w="12225">
                      <a:solidFill>
                        <a:srgbClr val="FFFFFF"/>
                      </a:solidFill>
                      <a:prstDash val="solid"/>
                      <a:round/>
                      <a:headEnd len="med" w="med" type="none"/>
                      <a:tailEnd len="med" w="med" type="none"/>
                    </a:lnL>
                    <a:lnR cap="flat" cmpd="sng" w="12225">
                      <a:solidFill>
                        <a:srgbClr val="FFFFFF"/>
                      </a:solidFill>
                      <a:prstDash val="solid"/>
                      <a:round/>
                      <a:headEnd len="med" w="med" type="none"/>
                      <a:tailEnd len="med" w="med" type="none"/>
                    </a:lnR>
                    <a:lnT cap="flat" cmpd="sng" w="12225">
                      <a:solidFill>
                        <a:srgbClr val="FFFFFF"/>
                      </a:solidFill>
                      <a:prstDash val="solid"/>
                      <a:round/>
                      <a:headEnd len="med" w="med" type="none"/>
                      <a:tailEnd len="med" w="med" type="none"/>
                    </a:lnT>
                    <a:lnB cap="flat" cmpd="sng" w="12225">
                      <a:solidFill>
                        <a:srgbClr val="FFFFFF"/>
                      </a:solidFill>
                      <a:prstDash val="solid"/>
                      <a:round/>
                      <a:headEnd len="med" w="med" type="none"/>
                      <a:tailEnd len="med" w="med" type="none"/>
                    </a:lnB>
                    <a:solidFill>
                      <a:srgbClr val="E9EFF7"/>
                    </a:solidFill>
                  </a:tcPr>
                </a:tc>
              </a:tr>
              <a:tr h="453250">
                <a:tc rowSpan="2">
                  <a:txBody>
                    <a:bodyPr>
                      <a:noAutofit/>
                    </a:bodyPr>
                    <a:lstStyle/>
                    <a:p>
                      <a:pPr indent="0" lvl="0" marL="0" marR="0" rtl="0" algn="l">
                        <a:spcBef>
                          <a:spcPts val="0"/>
                        </a:spcBef>
                        <a:buSzPct val="25000"/>
                        <a:buNone/>
                      </a:pPr>
                      <a:r>
                        <a:rPr b="0" lang="en-US" sz="1300" strike="noStrike">
                          <a:solidFill>
                            <a:srgbClr val="000000"/>
                          </a:solidFill>
                          <a:latin typeface="Arial"/>
                          <a:ea typeface="Arial"/>
                          <a:cs typeface="Arial"/>
                          <a:sym typeface="Arial"/>
                        </a:rPr>
                        <a:t>Continuous Integration and Deployment</a:t>
                      </a:r>
                    </a:p>
                  </a:txBody>
                  <a:tcPr marT="45725" marB="45725" marR="37800" marL="37800">
                    <a:lnL cap="flat" cmpd="sng" w="12225">
                      <a:solidFill>
                        <a:srgbClr val="FFFFFF"/>
                      </a:solidFill>
                      <a:prstDash val="solid"/>
                      <a:round/>
                      <a:headEnd len="med" w="med" type="none"/>
                      <a:tailEnd len="med" w="med" type="none"/>
                    </a:lnL>
                    <a:lnR cap="flat" cmpd="sng" w="12225">
                      <a:solidFill>
                        <a:srgbClr val="FFFFFF"/>
                      </a:solidFill>
                      <a:prstDash val="solid"/>
                      <a:round/>
                      <a:headEnd len="med" w="med" type="none"/>
                      <a:tailEnd len="med" w="med" type="none"/>
                    </a:lnR>
                    <a:lnT cap="flat" cmpd="sng" w="12225">
                      <a:solidFill>
                        <a:srgbClr val="FFFFFF"/>
                      </a:solidFill>
                      <a:prstDash val="solid"/>
                      <a:round/>
                      <a:headEnd len="med" w="med" type="none"/>
                      <a:tailEnd len="med" w="med" type="none"/>
                    </a:lnT>
                    <a:lnB cap="flat" cmpd="sng" w="12225">
                      <a:solidFill>
                        <a:srgbClr val="FFFFFF"/>
                      </a:solidFill>
                      <a:prstDash val="solid"/>
                      <a:round/>
                      <a:headEnd len="med" w="med" type="none"/>
                      <a:tailEnd len="med" w="med" type="none"/>
                    </a:lnB>
                    <a:solidFill>
                      <a:srgbClr val="5B9BD5"/>
                    </a:solidFill>
                  </a:tcPr>
                </a:tc>
                <a:tc>
                  <a:txBody>
                    <a:bodyPr>
                      <a:noAutofit/>
                    </a:bodyPr>
                    <a:lstStyle/>
                    <a:p>
                      <a:pPr indent="0" lvl="0" marL="0" marR="0" rtl="0" algn="l">
                        <a:spcBef>
                          <a:spcPts val="0"/>
                        </a:spcBef>
                        <a:buSzPct val="25000"/>
                        <a:buNone/>
                      </a:pPr>
                      <a:r>
                        <a:rPr b="0" lang="en-US" sz="1300" strike="noStrike">
                          <a:solidFill>
                            <a:srgbClr val="000000"/>
                          </a:solidFill>
                          <a:latin typeface="Arial"/>
                          <a:ea typeface="Arial"/>
                          <a:cs typeface="Arial"/>
                          <a:sym typeface="Arial"/>
                        </a:rPr>
                        <a:t>Next Generation Continuous Integration &amp; Deployment with dotCloud’s Docker and Strider</a:t>
                      </a:r>
                    </a:p>
                  </a:txBody>
                  <a:tcPr marT="45725" marB="45725" marR="37800" marL="37800">
                    <a:lnL cap="flat" cmpd="sng" w="12225">
                      <a:solidFill>
                        <a:srgbClr val="FFFFFF"/>
                      </a:solidFill>
                      <a:prstDash val="solid"/>
                      <a:round/>
                      <a:headEnd len="med" w="med" type="none"/>
                      <a:tailEnd len="med" w="med" type="none"/>
                    </a:lnL>
                    <a:lnR cap="flat" cmpd="sng" w="12225">
                      <a:solidFill>
                        <a:srgbClr val="FFFFFF"/>
                      </a:solidFill>
                      <a:prstDash val="solid"/>
                      <a:round/>
                      <a:headEnd len="med" w="med" type="none"/>
                      <a:tailEnd len="med" w="med" type="none"/>
                    </a:lnR>
                    <a:lnT cap="flat" cmpd="sng" w="12225">
                      <a:solidFill>
                        <a:srgbClr val="FFFFFF"/>
                      </a:solidFill>
                      <a:prstDash val="solid"/>
                      <a:round/>
                      <a:headEnd len="med" w="med" type="none"/>
                      <a:tailEnd len="med" w="med" type="none"/>
                    </a:lnT>
                    <a:lnB cap="flat" cmpd="sng" w="12225">
                      <a:solidFill>
                        <a:srgbClr val="FFFFFF"/>
                      </a:solidFill>
                      <a:prstDash val="solid"/>
                      <a:round/>
                      <a:headEnd len="med" w="med" type="none"/>
                      <a:tailEnd len="med" w="med" type="none"/>
                    </a:lnB>
                    <a:solidFill>
                      <a:srgbClr val="D0DEEF"/>
                    </a:solidFill>
                  </a:tcPr>
                </a:tc>
                <a:tc>
                  <a:txBody>
                    <a:bodyPr>
                      <a:noAutofit/>
                    </a:bodyPr>
                    <a:lstStyle/>
                    <a:p>
                      <a:pPr indent="0" lvl="0" marL="0" marR="0" rtl="0" algn="l">
                        <a:spcBef>
                          <a:spcPts val="0"/>
                        </a:spcBef>
                        <a:buSzPct val="25000"/>
                        <a:buNone/>
                      </a:pPr>
                      <a:r>
                        <a:rPr b="0" lang="en-US" sz="1300" strike="noStrike">
                          <a:solidFill>
                            <a:srgbClr val="000000"/>
                          </a:solidFill>
                          <a:latin typeface="Arial"/>
                          <a:ea typeface="Arial"/>
                          <a:cs typeface="Arial"/>
                          <a:sym typeface="Arial"/>
                        </a:rPr>
                        <a:t>http://bit.ly/ZwTfoy</a:t>
                      </a:r>
                    </a:p>
                  </a:txBody>
                  <a:tcPr marT="45725" marB="45725" marR="37800" marL="37800">
                    <a:lnL cap="flat" cmpd="sng" w="12225">
                      <a:solidFill>
                        <a:srgbClr val="FFFFFF"/>
                      </a:solidFill>
                      <a:prstDash val="solid"/>
                      <a:round/>
                      <a:headEnd len="med" w="med" type="none"/>
                      <a:tailEnd len="med" w="med" type="none"/>
                    </a:lnL>
                    <a:lnR cap="flat" cmpd="sng" w="12225">
                      <a:solidFill>
                        <a:srgbClr val="FFFFFF"/>
                      </a:solidFill>
                      <a:prstDash val="solid"/>
                      <a:round/>
                      <a:headEnd len="med" w="med" type="none"/>
                      <a:tailEnd len="med" w="med" type="none"/>
                    </a:lnR>
                    <a:lnT cap="flat" cmpd="sng" w="12225">
                      <a:solidFill>
                        <a:srgbClr val="FFFFFF"/>
                      </a:solidFill>
                      <a:prstDash val="solid"/>
                      <a:round/>
                      <a:headEnd len="med" w="med" type="none"/>
                      <a:tailEnd len="med" w="med" type="none"/>
                    </a:lnT>
                    <a:lnB cap="flat" cmpd="sng" w="12225">
                      <a:solidFill>
                        <a:srgbClr val="FFFFFF"/>
                      </a:solidFill>
                      <a:prstDash val="solid"/>
                      <a:round/>
                      <a:headEnd len="med" w="med" type="none"/>
                      <a:tailEnd len="med" w="med" type="none"/>
                    </a:lnB>
                    <a:solidFill>
                      <a:srgbClr val="D0DEEF"/>
                    </a:solidFill>
                  </a:tcPr>
                </a:tc>
              </a:tr>
              <a:tr h="453250">
                <a:tc vMerge="1"/>
                <a:tc>
                  <a:txBody>
                    <a:bodyPr>
                      <a:noAutofit/>
                    </a:bodyPr>
                    <a:lstStyle/>
                    <a:p>
                      <a:pPr indent="0" lvl="0" marL="0" marR="0" rtl="0" algn="l">
                        <a:spcBef>
                          <a:spcPts val="0"/>
                        </a:spcBef>
                        <a:buSzPct val="25000"/>
                        <a:buNone/>
                      </a:pPr>
                      <a:r>
                        <a:rPr b="0" lang="en-US" sz="1300" strike="noStrike">
                          <a:solidFill>
                            <a:srgbClr val="000000"/>
                          </a:solidFill>
                          <a:latin typeface="Arial"/>
                          <a:ea typeface="Arial"/>
                          <a:cs typeface="Arial"/>
                          <a:sym typeface="Arial"/>
                        </a:rPr>
                        <a:t>http://bit.ly/1eFBtcm</a:t>
                      </a:r>
                    </a:p>
                  </a:txBody>
                  <a:tcPr marT="45725" marB="45725" marR="37800" marL="37800">
                    <a:lnL cap="flat" cmpd="sng" w="12225">
                      <a:solidFill>
                        <a:srgbClr val="FFFFFF"/>
                      </a:solidFill>
                      <a:prstDash val="solid"/>
                      <a:round/>
                      <a:headEnd len="med" w="med" type="none"/>
                      <a:tailEnd len="med" w="med" type="none"/>
                    </a:lnL>
                    <a:lnR cap="flat" cmpd="sng" w="12225">
                      <a:solidFill>
                        <a:srgbClr val="FFFFFF"/>
                      </a:solidFill>
                      <a:prstDash val="solid"/>
                      <a:round/>
                      <a:headEnd len="med" w="med" type="none"/>
                      <a:tailEnd len="med" w="med" type="none"/>
                    </a:lnR>
                    <a:lnT cap="flat" cmpd="sng" w="12225">
                      <a:solidFill>
                        <a:srgbClr val="FFFFFF"/>
                      </a:solidFill>
                      <a:prstDash val="solid"/>
                      <a:round/>
                      <a:headEnd len="med" w="med" type="none"/>
                      <a:tailEnd len="med" w="med" type="none"/>
                    </a:lnT>
                    <a:lnB cap="flat" cmpd="sng" w="12225">
                      <a:solidFill>
                        <a:srgbClr val="FFFFFF"/>
                      </a:solidFill>
                      <a:prstDash val="solid"/>
                      <a:round/>
                      <a:headEnd len="med" w="med" type="none"/>
                      <a:tailEnd len="med" w="med" type="none"/>
                    </a:lnB>
                    <a:solidFill>
                      <a:srgbClr val="E9EFF7"/>
                    </a:solidFill>
                  </a:tcPr>
                </a:tc>
                <a:tc>
                  <a:txBody>
                    <a:bodyPr>
                      <a:noAutofit/>
                    </a:bodyPr>
                    <a:lstStyle/>
                    <a:p>
                      <a:pPr lvl="0">
                        <a:spcBef>
                          <a:spcPts val="0"/>
                        </a:spcBef>
                        <a:buNone/>
                      </a:pPr>
                      <a:r>
                        <a:t/>
                      </a:r>
                      <a:endParaRPr/>
                    </a:p>
                  </a:txBody>
                  <a:tcPr marT="91425" marB="91425" marR="91425" marL="91425">
                    <a:lnL cap="flat" cmpd="sng" w="12225">
                      <a:solidFill>
                        <a:srgbClr val="FFFFFF"/>
                      </a:solidFill>
                      <a:prstDash val="solid"/>
                      <a:round/>
                      <a:headEnd len="med" w="med" type="none"/>
                      <a:tailEnd len="med" w="med" type="none"/>
                    </a:lnL>
                    <a:lnT cap="flat" cmpd="sng" w="12225">
                      <a:solidFill>
                        <a:srgbClr val="FFFFFF"/>
                      </a:solidFill>
                      <a:prstDash val="solid"/>
                      <a:round/>
                      <a:headEnd len="med" w="med" type="none"/>
                      <a:tailEnd len="med" w="med" type="none"/>
                    </a:lnT>
                    <a:lnB cap="flat" cmpd="sng" w="12225">
                      <a:solidFill>
                        <a:srgbClr val="FFFFFF"/>
                      </a:solidFill>
                      <a:prstDash val="solid"/>
                      <a:round/>
                      <a:headEnd len="med" w="med" type="none"/>
                      <a:tailEnd len="med" w="med" type="none"/>
                    </a:lnB>
                  </a:tcPr>
                </a:tc>
              </a:tr>
              <a:tr h="697325">
                <a:tc>
                  <a:txBody>
                    <a:bodyPr>
                      <a:noAutofit/>
                    </a:bodyPr>
                    <a:lstStyle/>
                    <a:p>
                      <a:pPr indent="0" lvl="0" marL="0" marR="0" rtl="0" algn="l">
                        <a:spcBef>
                          <a:spcPts val="0"/>
                        </a:spcBef>
                        <a:buSzPct val="25000"/>
                        <a:buNone/>
                      </a:pPr>
                      <a:r>
                        <a:rPr b="0" lang="en-US" sz="1300" strike="noStrike">
                          <a:solidFill>
                            <a:srgbClr val="000000"/>
                          </a:solidFill>
                          <a:latin typeface="Arial"/>
                          <a:ea typeface="Arial"/>
                          <a:cs typeface="Arial"/>
                          <a:sym typeface="Arial"/>
                        </a:rPr>
                        <a:t>Lightweight Desktop Virtualization</a:t>
                      </a:r>
                    </a:p>
                  </a:txBody>
                  <a:tcPr marT="45725" marB="45725" marR="37800" marL="37800">
                    <a:lnL cap="flat" cmpd="sng" w="12225">
                      <a:solidFill>
                        <a:srgbClr val="FFFFFF"/>
                      </a:solidFill>
                      <a:prstDash val="solid"/>
                      <a:round/>
                      <a:headEnd len="med" w="med" type="none"/>
                      <a:tailEnd len="med" w="med" type="none"/>
                    </a:lnL>
                    <a:lnR cap="flat" cmpd="sng" w="12225">
                      <a:solidFill>
                        <a:srgbClr val="FFFFFF"/>
                      </a:solidFill>
                      <a:prstDash val="solid"/>
                      <a:round/>
                      <a:headEnd len="med" w="med" type="none"/>
                      <a:tailEnd len="med" w="med" type="none"/>
                    </a:lnR>
                    <a:lnT cap="flat" cmpd="sng" w="12225">
                      <a:solidFill>
                        <a:srgbClr val="FFFFFF"/>
                      </a:solidFill>
                      <a:prstDash val="solid"/>
                      <a:round/>
                      <a:headEnd len="med" w="med" type="none"/>
                      <a:tailEnd len="med" w="med" type="none"/>
                    </a:lnT>
                    <a:lnB cap="flat" cmpd="sng" w="12225">
                      <a:solidFill>
                        <a:srgbClr val="FFFFFF"/>
                      </a:solidFill>
                      <a:prstDash val="solid"/>
                      <a:round/>
                      <a:headEnd len="med" w="med" type="none"/>
                      <a:tailEnd len="med" w="med" type="none"/>
                    </a:lnB>
                    <a:solidFill>
                      <a:srgbClr val="5B9BD5"/>
                    </a:solidFill>
                  </a:tcPr>
                </a:tc>
                <a:tc>
                  <a:txBody>
                    <a:bodyPr>
                      <a:noAutofit/>
                    </a:bodyPr>
                    <a:lstStyle/>
                    <a:p>
                      <a:pPr indent="0" lvl="0" marL="0" marR="0" rtl="0" algn="l">
                        <a:spcBef>
                          <a:spcPts val="0"/>
                        </a:spcBef>
                        <a:buSzPct val="25000"/>
                        <a:buNone/>
                      </a:pPr>
                      <a:r>
                        <a:rPr b="0" lang="en-US" sz="1300" u="sng" strike="noStrike">
                          <a:solidFill>
                            <a:schemeClr val="hlink"/>
                          </a:solidFill>
                          <a:latin typeface="Arial"/>
                          <a:ea typeface="Arial"/>
                          <a:cs typeface="Arial"/>
                          <a:sym typeface="Arial"/>
                          <a:hlinkClick r:id="rId3"/>
                        </a:rPr>
                        <a:t>Docker Desktop: Your Desktop Over SSH Running Inside Of A Docker Container</a:t>
                      </a:r>
                    </a:p>
                    <a:p>
                      <a:pPr indent="0" lvl="0" marL="0" marR="0" rtl="0" algn="l">
                        <a:spcBef>
                          <a:spcPts val="0"/>
                        </a:spcBef>
                        <a:buSzPct val="25000"/>
                        <a:buNone/>
                      </a:pPr>
                      <a:r>
                        <a:rPr b="0" lang="en-US" sz="1300" strike="noStrike">
                          <a:solidFill>
                            <a:srgbClr val="000000"/>
                          </a:solidFill>
                          <a:latin typeface="Arial"/>
                          <a:ea typeface="Arial"/>
                          <a:cs typeface="Arial"/>
                          <a:sym typeface="Arial"/>
                        </a:rPr>
                        <a:t> </a:t>
                      </a:r>
                    </a:p>
                  </a:txBody>
                  <a:tcPr marT="45725" marB="45725" marR="37800" marL="37800">
                    <a:lnL cap="flat" cmpd="sng" w="12225">
                      <a:solidFill>
                        <a:srgbClr val="FFFFFF"/>
                      </a:solidFill>
                      <a:prstDash val="solid"/>
                      <a:round/>
                      <a:headEnd len="med" w="med" type="none"/>
                      <a:tailEnd len="med" w="med" type="none"/>
                    </a:lnL>
                    <a:lnR cap="flat" cmpd="sng" w="12225">
                      <a:solidFill>
                        <a:srgbClr val="FFFFFF"/>
                      </a:solidFill>
                      <a:prstDash val="solid"/>
                      <a:round/>
                      <a:headEnd len="med" w="med" type="none"/>
                      <a:tailEnd len="med" w="med" type="none"/>
                    </a:lnR>
                    <a:lnT cap="flat" cmpd="sng" w="12225">
                      <a:solidFill>
                        <a:srgbClr val="FFFFFF"/>
                      </a:solidFill>
                      <a:prstDash val="solid"/>
                      <a:round/>
                      <a:headEnd len="med" w="med" type="none"/>
                      <a:tailEnd len="med" w="med" type="none"/>
                    </a:lnT>
                    <a:lnB cap="flat" cmpd="sng" w="12225">
                      <a:solidFill>
                        <a:srgbClr val="FFFFFF"/>
                      </a:solidFill>
                      <a:prstDash val="solid"/>
                      <a:round/>
                      <a:headEnd len="med" w="med" type="none"/>
                      <a:tailEnd len="med" w="med" type="none"/>
                    </a:lnB>
                    <a:solidFill>
                      <a:srgbClr val="D0DEEF"/>
                    </a:solidFill>
                  </a:tcPr>
                </a:tc>
                <a:tc>
                  <a:txBody>
                    <a:bodyPr>
                      <a:noAutofit/>
                    </a:bodyPr>
                    <a:lstStyle/>
                    <a:p>
                      <a:pPr indent="0" lvl="0" marL="0" marR="0" rtl="0" algn="l">
                        <a:lnSpc>
                          <a:spcPct val="117000"/>
                        </a:lnSpc>
                        <a:spcBef>
                          <a:spcPts val="0"/>
                        </a:spcBef>
                        <a:buSzPct val="25000"/>
                        <a:buNone/>
                      </a:pPr>
                      <a:r>
                        <a:rPr b="0" lang="en-US" sz="1050" strike="noStrike">
                          <a:solidFill>
                            <a:srgbClr val="394D54"/>
                          </a:solidFill>
                          <a:latin typeface="Cabin"/>
                          <a:ea typeface="Cabin"/>
                          <a:cs typeface="Cabin"/>
                          <a:sym typeface="Cabin"/>
                        </a:rPr>
                        <a:t>http://bit.ly/14RYL6x</a:t>
                      </a:r>
                    </a:p>
                  </a:txBody>
                  <a:tcPr marT="45725" marB="45725" marR="37800" marL="37800">
                    <a:lnL cap="flat" cmpd="sng" w="12225">
                      <a:solidFill>
                        <a:srgbClr val="FFFFFF"/>
                      </a:solidFill>
                      <a:prstDash val="solid"/>
                      <a:round/>
                      <a:headEnd len="med" w="med" type="none"/>
                      <a:tailEnd len="med" w="med" type="none"/>
                    </a:lnL>
                    <a:lnR cap="flat" cmpd="sng" w="12225">
                      <a:solidFill>
                        <a:srgbClr val="FFFFFF"/>
                      </a:solidFill>
                      <a:prstDash val="solid"/>
                      <a:round/>
                      <a:headEnd len="med" w="med" type="none"/>
                      <a:tailEnd len="med" w="med" type="none"/>
                    </a:lnR>
                    <a:lnT cap="flat" cmpd="sng" w="12225">
                      <a:solidFill>
                        <a:srgbClr val="FFFFFF"/>
                      </a:solidFill>
                      <a:prstDash val="solid"/>
                      <a:round/>
                      <a:headEnd len="med" w="med" type="none"/>
                      <a:tailEnd len="med" w="med" type="none"/>
                    </a:lnT>
                    <a:lnB cap="flat" cmpd="sng" w="12225">
                      <a:solidFill>
                        <a:srgbClr val="FFFFFF"/>
                      </a:solidFill>
                      <a:prstDash val="solid"/>
                      <a:round/>
                      <a:headEnd len="med" w="med" type="none"/>
                      <a:tailEnd len="med" w="med" type="none"/>
                    </a:lnB>
                    <a:solidFill>
                      <a:srgbClr val="D0DEEF"/>
                    </a:solidFill>
                  </a:tcPr>
                </a:tc>
              </a:tr>
            </a:tbl>
          </a:graphicData>
        </a:graphic>
      </p:graphicFrame>
    </p:spTree>
  </p:cSld>
  <p:clrMapOvr>
    <a:masterClrMapping/>
  </p:clrMapOvr>
  <p:transition spd="slow">
    <p:fade/>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1" name="Shape 611"/>
        <p:cNvGrpSpPr/>
        <p:nvPr/>
      </p:nvGrpSpPr>
      <p:grpSpPr>
        <a:xfrm>
          <a:off x="0" y="0"/>
          <a:ext cx="0" cy="0"/>
          <a:chOff x="0" y="0"/>
          <a:chExt cx="0" cy="0"/>
        </a:xfrm>
      </p:grpSpPr>
      <p:sp>
        <p:nvSpPr>
          <p:cNvPr id="612" name="Shape 612"/>
          <p:cNvSpPr txBox="1"/>
          <p:nvPr>
            <p:ph type="title"/>
          </p:nvPr>
        </p:nvSpPr>
        <p:spPr>
          <a:xfrm>
            <a:off x="614600" y="2753800"/>
            <a:ext cx="10962900" cy="1350300"/>
          </a:xfrm>
          <a:prstGeom prst="rect">
            <a:avLst/>
          </a:prstGeom>
        </p:spPr>
        <p:txBody>
          <a:bodyPr anchorCtr="0" anchor="ctr" bIns="121900" lIns="121900" rIns="121900" tIns="121900">
            <a:noAutofit/>
          </a:bodyPr>
          <a:lstStyle/>
          <a:p>
            <a:pPr lvl="0">
              <a:spcBef>
                <a:spcPts val="0"/>
              </a:spcBef>
              <a:buNone/>
            </a:pPr>
            <a:r>
              <a:rPr lang="en-US"/>
              <a:t>Lets get started!</a:t>
            </a:r>
          </a:p>
        </p:txBody>
      </p:sp>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6" name="Shape 616"/>
        <p:cNvGrpSpPr/>
        <p:nvPr/>
      </p:nvGrpSpPr>
      <p:grpSpPr>
        <a:xfrm>
          <a:off x="0" y="0"/>
          <a:ext cx="0" cy="0"/>
          <a:chOff x="0" y="0"/>
          <a:chExt cx="0" cy="0"/>
        </a:xfrm>
      </p:grpSpPr>
      <p:sp>
        <p:nvSpPr>
          <p:cNvPr id="617" name="Shape 617"/>
          <p:cNvSpPr/>
          <p:nvPr/>
        </p:nvSpPr>
        <p:spPr>
          <a:xfrm>
            <a:off x="363960" y="1549440"/>
            <a:ext cx="11338560" cy="3601800"/>
          </a:xfrm>
          <a:prstGeom prst="rect">
            <a:avLst/>
          </a:prstGeom>
          <a:noFill/>
          <a:ln>
            <a:noFill/>
          </a:ln>
        </p:spPr>
        <p:txBody>
          <a:bodyPr anchorCtr="0" anchor="t" bIns="45000" lIns="90000" rIns="90000" tIns="45000">
            <a:noAutofit/>
          </a:bodyPr>
          <a:lstStyle/>
          <a:p>
            <a:pPr indent="0" lvl="0" marL="0" marR="0" rtl="0" algn="l">
              <a:lnSpc>
                <a:spcPct val="100000"/>
              </a:lnSpc>
              <a:spcBef>
                <a:spcPts val="0"/>
              </a:spcBef>
              <a:buSzPct val="25000"/>
              <a:buNone/>
            </a:pPr>
            <a:r>
              <a:rPr b="0" lang="en-US" sz="1800" strike="noStrike">
                <a:solidFill>
                  <a:srgbClr val="000000"/>
                </a:solidFill>
                <a:latin typeface="Arial"/>
                <a:ea typeface="Arial"/>
                <a:cs typeface="Arial"/>
                <a:sym typeface="Arial"/>
              </a:rPr>
              <a:t>• </a:t>
            </a:r>
            <a:r>
              <a:rPr b="1" lang="en-US" sz="1800" strike="noStrike">
                <a:solidFill>
                  <a:srgbClr val="000000"/>
                </a:solidFill>
                <a:latin typeface="Arial"/>
                <a:ea typeface="Arial"/>
                <a:cs typeface="Arial"/>
                <a:sym typeface="Arial"/>
              </a:rPr>
              <a:t>Docker</a:t>
            </a:r>
            <a:r>
              <a:rPr b="0" lang="en-US" sz="1800" strike="noStrike">
                <a:solidFill>
                  <a:srgbClr val="000000"/>
                </a:solidFill>
                <a:latin typeface="Arial"/>
                <a:ea typeface="Arial"/>
                <a:cs typeface="Arial"/>
                <a:sym typeface="Arial"/>
              </a:rPr>
              <a:t>, aka Docker Engine: the daemon managing docker images and containers (using namespaces and cgroups). It runs on the (Linux-based) Host.</a:t>
            </a:r>
          </a:p>
          <a:p>
            <a:pPr indent="0" lvl="0" marL="0" marR="0" rtl="0" algn="l">
              <a:lnSpc>
                <a:spcPct val="100000"/>
              </a:lnSpc>
              <a:spcBef>
                <a:spcPts val="0"/>
              </a:spcBef>
              <a:buSzPct val="25000"/>
              <a:buNone/>
            </a:pPr>
            <a:r>
              <a:rPr b="0" lang="en-US" sz="1800" strike="noStrike">
                <a:solidFill>
                  <a:srgbClr val="000000"/>
                </a:solidFill>
                <a:latin typeface="Arial"/>
                <a:ea typeface="Arial"/>
                <a:cs typeface="Arial"/>
                <a:sym typeface="Arial"/>
              </a:rPr>
              <a:t>• </a:t>
            </a:r>
            <a:r>
              <a:rPr b="1" lang="en-US" sz="1800" strike="noStrike">
                <a:solidFill>
                  <a:srgbClr val="000000"/>
                </a:solidFill>
                <a:latin typeface="Arial"/>
                <a:ea typeface="Arial"/>
                <a:cs typeface="Arial"/>
                <a:sym typeface="Arial"/>
              </a:rPr>
              <a:t>Docker client</a:t>
            </a:r>
            <a:r>
              <a:rPr b="0" lang="en-US" sz="1800" strike="noStrike">
                <a:solidFill>
                  <a:srgbClr val="000000"/>
                </a:solidFill>
                <a:latin typeface="Arial"/>
                <a:ea typeface="Arial"/>
                <a:cs typeface="Arial"/>
                <a:sym typeface="Arial"/>
              </a:rPr>
              <a:t>: the binary interacting with the Docker Engine.</a:t>
            </a:r>
          </a:p>
          <a:p>
            <a:pPr indent="0" lvl="0" marL="0" marR="0" rtl="0" algn="l">
              <a:lnSpc>
                <a:spcPct val="100000"/>
              </a:lnSpc>
              <a:spcBef>
                <a:spcPts val="0"/>
              </a:spcBef>
              <a:buSzPct val="25000"/>
              <a:buNone/>
            </a:pPr>
            <a:r>
              <a:rPr b="0" lang="en-US" sz="1800" strike="noStrike">
                <a:solidFill>
                  <a:srgbClr val="000000"/>
                </a:solidFill>
                <a:latin typeface="Arial"/>
                <a:ea typeface="Arial"/>
                <a:cs typeface="Arial"/>
                <a:sym typeface="Arial"/>
              </a:rPr>
              <a:t>•</a:t>
            </a:r>
            <a:r>
              <a:rPr b="1" lang="en-US" sz="1800" strike="noStrike">
                <a:solidFill>
                  <a:srgbClr val="000000"/>
                </a:solidFill>
                <a:latin typeface="Arial"/>
                <a:ea typeface="Arial"/>
                <a:cs typeface="Arial"/>
                <a:sym typeface="Arial"/>
              </a:rPr>
              <a:t> Docker Image</a:t>
            </a:r>
            <a:r>
              <a:rPr b="0" lang="en-US" sz="1800" strike="noStrike">
                <a:solidFill>
                  <a:srgbClr val="000000"/>
                </a:solidFill>
                <a:latin typeface="Arial"/>
                <a:ea typeface="Arial"/>
                <a:cs typeface="Arial"/>
                <a:sym typeface="Arial"/>
              </a:rPr>
              <a:t>: a filesystem (read-only template) used to create a Container (think “the binary”)</a:t>
            </a:r>
          </a:p>
          <a:p>
            <a:pPr indent="0" lvl="0" marL="0" marR="0" rtl="0" algn="l">
              <a:lnSpc>
                <a:spcPct val="100000"/>
              </a:lnSpc>
              <a:spcBef>
                <a:spcPts val="0"/>
              </a:spcBef>
              <a:buSzPct val="25000"/>
              <a:buNone/>
            </a:pPr>
            <a:r>
              <a:rPr b="0" lang="en-US" sz="1800" strike="noStrike">
                <a:solidFill>
                  <a:srgbClr val="000000"/>
                </a:solidFill>
                <a:latin typeface="Arial"/>
                <a:ea typeface="Arial"/>
                <a:cs typeface="Arial"/>
                <a:sym typeface="Arial"/>
              </a:rPr>
              <a:t>•</a:t>
            </a:r>
            <a:r>
              <a:rPr b="1" lang="en-US" sz="1800" strike="noStrike">
                <a:solidFill>
                  <a:srgbClr val="000000"/>
                </a:solidFill>
                <a:latin typeface="Arial"/>
                <a:ea typeface="Arial"/>
                <a:cs typeface="Arial"/>
                <a:sym typeface="Arial"/>
              </a:rPr>
              <a:t> Docker Container</a:t>
            </a:r>
            <a:r>
              <a:rPr b="0" lang="en-US" sz="1800" strike="noStrike">
                <a:solidFill>
                  <a:srgbClr val="000000"/>
                </a:solidFill>
                <a:latin typeface="Arial"/>
                <a:ea typeface="Arial"/>
                <a:cs typeface="Arial"/>
                <a:sym typeface="Arial"/>
              </a:rPr>
              <a:t>: a running image providing a service (think “the process”)</a:t>
            </a:r>
          </a:p>
          <a:p>
            <a:pPr indent="0" lvl="0" marL="0" marR="0" rtl="0" algn="l">
              <a:lnSpc>
                <a:spcPct val="100000"/>
              </a:lnSpc>
              <a:spcBef>
                <a:spcPts val="0"/>
              </a:spcBef>
              <a:buSzPct val="25000"/>
              <a:buNone/>
            </a:pPr>
            <a:r>
              <a:rPr b="0" lang="en-US" sz="1800" strike="noStrike">
                <a:solidFill>
                  <a:srgbClr val="000000"/>
                </a:solidFill>
                <a:latin typeface="Arial"/>
                <a:ea typeface="Arial"/>
                <a:cs typeface="Arial"/>
                <a:sym typeface="Arial"/>
              </a:rPr>
              <a:t>• </a:t>
            </a:r>
            <a:r>
              <a:rPr b="1" lang="en-US" sz="1800" strike="noStrike">
                <a:solidFill>
                  <a:srgbClr val="000000"/>
                </a:solidFill>
                <a:latin typeface="Arial"/>
                <a:ea typeface="Arial"/>
                <a:cs typeface="Arial"/>
                <a:sym typeface="Arial"/>
              </a:rPr>
              <a:t>Host</a:t>
            </a:r>
            <a:r>
              <a:rPr b="0" lang="en-US" sz="1800" strike="noStrike">
                <a:solidFill>
                  <a:srgbClr val="000000"/>
                </a:solidFill>
                <a:latin typeface="Arial"/>
                <a:ea typeface="Arial"/>
                <a:cs typeface="Arial"/>
                <a:sym typeface="Arial"/>
              </a:rPr>
              <a:t>: the computer running the Docker Engine</a:t>
            </a:r>
          </a:p>
          <a:p>
            <a:pPr indent="0" lvl="0" marL="0" marR="0" rtl="0" algn="l">
              <a:lnSpc>
                <a:spcPct val="100000"/>
              </a:lnSpc>
              <a:spcBef>
                <a:spcPts val="0"/>
              </a:spcBef>
              <a:buSzPct val="25000"/>
              <a:buNone/>
            </a:pPr>
            <a:r>
              <a:rPr b="0" lang="en-US" sz="1800" strike="noStrike">
                <a:solidFill>
                  <a:srgbClr val="000000"/>
                </a:solidFill>
                <a:latin typeface="Arial"/>
                <a:ea typeface="Arial"/>
                <a:cs typeface="Arial"/>
                <a:sym typeface="Arial"/>
              </a:rPr>
              <a:t>• </a:t>
            </a:r>
            <a:r>
              <a:rPr b="1" lang="en-US" sz="1800" strike="noStrike">
                <a:solidFill>
                  <a:srgbClr val="000000"/>
                </a:solidFill>
                <a:latin typeface="Arial"/>
                <a:ea typeface="Arial"/>
                <a:cs typeface="Arial"/>
                <a:sym typeface="Arial"/>
              </a:rPr>
              <a:t>Docker Registry</a:t>
            </a:r>
            <a:r>
              <a:rPr b="0" lang="en-US" sz="1800" strike="noStrike">
                <a:solidFill>
                  <a:srgbClr val="000000"/>
                </a:solidFill>
                <a:latin typeface="Arial"/>
                <a:ea typeface="Arial"/>
                <a:cs typeface="Arial"/>
                <a:sym typeface="Arial"/>
              </a:rPr>
              <a:t>: a private or public (Docker Hub) collection of Docker Images</a:t>
            </a:r>
          </a:p>
          <a:p>
            <a:pPr indent="0" lvl="0" marL="0" marR="0" rtl="0" algn="l">
              <a:lnSpc>
                <a:spcPct val="100000"/>
              </a:lnSpc>
              <a:spcBef>
                <a:spcPts val="0"/>
              </a:spcBef>
              <a:buSzPct val="25000"/>
              <a:buNone/>
            </a:pPr>
            <a:r>
              <a:rPr b="0" lang="en-US" sz="1800" strike="noStrike">
                <a:solidFill>
                  <a:srgbClr val="000000"/>
                </a:solidFill>
                <a:latin typeface="Arial"/>
                <a:ea typeface="Arial"/>
                <a:cs typeface="Arial"/>
                <a:sym typeface="Arial"/>
              </a:rPr>
              <a:t>• </a:t>
            </a:r>
            <a:r>
              <a:rPr b="1" lang="en-US" sz="1800" strike="noStrike">
                <a:solidFill>
                  <a:srgbClr val="000000"/>
                </a:solidFill>
                <a:latin typeface="Arial"/>
                <a:ea typeface="Arial"/>
                <a:cs typeface="Arial"/>
                <a:sym typeface="Arial"/>
              </a:rPr>
              <a:t>Docker Machine</a:t>
            </a:r>
            <a:r>
              <a:rPr b="0" lang="en-US" sz="1800" strike="noStrike">
                <a:solidFill>
                  <a:srgbClr val="000000"/>
                </a:solidFill>
                <a:latin typeface="Arial"/>
                <a:ea typeface="Arial"/>
                <a:cs typeface="Arial"/>
                <a:sym typeface="Arial"/>
              </a:rPr>
              <a:t>: provision hosts and install Docker on them</a:t>
            </a:r>
          </a:p>
          <a:p>
            <a:pPr indent="0" lvl="0" marL="0" marR="0" rtl="0" algn="l">
              <a:lnSpc>
                <a:spcPct val="100000"/>
              </a:lnSpc>
              <a:spcBef>
                <a:spcPts val="0"/>
              </a:spcBef>
              <a:buNone/>
            </a:pPr>
            <a:r>
              <a:t/>
            </a:r>
            <a:endParaRPr b="0" sz="1800" strike="noStrike">
              <a:solidFill>
                <a:srgbClr val="000000"/>
              </a:solidFill>
              <a:latin typeface="Arial"/>
              <a:ea typeface="Arial"/>
              <a:cs typeface="Arial"/>
              <a:sym typeface="Arial"/>
            </a:endParaRPr>
          </a:p>
        </p:txBody>
      </p:sp>
      <p:sp>
        <p:nvSpPr>
          <p:cNvPr id="618" name="Shape 618"/>
          <p:cNvSpPr txBox="1"/>
          <p:nvPr>
            <p:ph type="title"/>
          </p:nvPr>
        </p:nvSpPr>
        <p:spPr>
          <a:xfrm>
            <a:off x="131000" y="21800"/>
            <a:ext cx="11768700" cy="803700"/>
          </a:xfrm>
          <a:prstGeom prst="rect">
            <a:avLst/>
          </a:prstGeom>
        </p:spPr>
        <p:txBody>
          <a:bodyPr anchorCtr="0" anchor="ctr" bIns="121900" lIns="121900" rIns="121900" tIns="121900">
            <a:noAutofit/>
          </a:bodyPr>
          <a:lstStyle/>
          <a:p>
            <a:pPr lvl="0" rtl="0">
              <a:spcBef>
                <a:spcPts val="0"/>
              </a:spcBef>
              <a:buNone/>
            </a:pPr>
            <a:r>
              <a:rPr lang="en-US"/>
              <a:t>Docker Terminology</a:t>
            </a: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 name="Shape 86"/>
        <p:cNvGrpSpPr/>
        <p:nvPr/>
      </p:nvGrpSpPr>
      <p:grpSpPr>
        <a:xfrm>
          <a:off x="0" y="0"/>
          <a:ext cx="0" cy="0"/>
          <a:chOff x="0" y="0"/>
          <a:chExt cx="0" cy="0"/>
        </a:xfrm>
      </p:grpSpPr>
      <p:sp>
        <p:nvSpPr>
          <p:cNvPr id="87" name="Shape 87"/>
          <p:cNvSpPr/>
          <p:nvPr/>
        </p:nvSpPr>
        <p:spPr>
          <a:xfrm>
            <a:off x="555479" y="4115880"/>
            <a:ext cx="10788120" cy="359"/>
          </a:xfrm>
          <a:custGeom>
            <a:pathLst>
              <a:path extrusionOk="0" h="120000" w="120000">
                <a:moveTo>
                  <a:pt x="0" y="0"/>
                </a:moveTo>
                <a:lnTo>
                  <a:pt x="120000" y="120000"/>
                </a:lnTo>
              </a:path>
            </a:pathLst>
          </a:custGeom>
          <a:noFill/>
          <a:ln cap="flat" cmpd="sng" w="63350">
            <a:solidFill>
              <a:srgbClr val="394D54"/>
            </a:solidFill>
            <a:prstDash val="dashDot"/>
            <a:miter/>
            <a:headEnd len="med" w="med" type="none"/>
            <a:tailEnd len="med" w="med" type="none"/>
          </a:ln>
        </p:spPr>
      </p:sp>
      <p:sp>
        <p:nvSpPr>
          <p:cNvPr id="88" name="Shape 88"/>
          <p:cNvSpPr/>
          <p:nvPr/>
        </p:nvSpPr>
        <p:spPr>
          <a:xfrm>
            <a:off x="2163600" y="1640159"/>
            <a:ext cx="1423079" cy="276480"/>
          </a:xfrm>
          <a:prstGeom prst="rect">
            <a:avLst/>
          </a:prstGeom>
          <a:noFill/>
          <a:ln>
            <a:noFill/>
          </a:ln>
        </p:spPr>
        <p:txBody>
          <a:bodyPr anchorCtr="0" anchor="ctr" bIns="0" lIns="0" rIns="0" tIns="0">
            <a:noAutofit/>
          </a:bodyPr>
          <a:lstStyle/>
          <a:p>
            <a:pPr indent="0" lvl="0" marL="0" marR="0" rtl="0" algn="ctr">
              <a:lnSpc>
                <a:spcPct val="100000"/>
              </a:lnSpc>
              <a:spcBef>
                <a:spcPts val="0"/>
              </a:spcBef>
              <a:buSzPct val="25000"/>
              <a:buNone/>
            </a:pPr>
            <a:r>
              <a:rPr b="0" i="0" lang="en-US" sz="1400" u="none" cap="none" strike="noStrike">
                <a:solidFill>
                  <a:srgbClr val="394D54"/>
                </a:solidFill>
                <a:latin typeface="Cabin"/>
                <a:ea typeface="Cabin"/>
                <a:cs typeface="Cabin"/>
                <a:sym typeface="Cabin"/>
              </a:rPr>
              <a:t>Static website</a:t>
            </a:r>
          </a:p>
        </p:txBody>
      </p:sp>
      <p:sp>
        <p:nvSpPr>
          <p:cNvPr id="89" name="Shape 89"/>
          <p:cNvSpPr/>
          <p:nvPr/>
        </p:nvSpPr>
        <p:spPr>
          <a:xfrm>
            <a:off x="5655239" y="2474640"/>
            <a:ext cx="1444679" cy="276480"/>
          </a:xfrm>
          <a:prstGeom prst="rect">
            <a:avLst/>
          </a:prstGeom>
          <a:noFill/>
          <a:ln>
            <a:noFill/>
          </a:ln>
        </p:spPr>
        <p:txBody>
          <a:bodyPr anchorCtr="0" anchor="ctr" bIns="0" lIns="0" rIns="0" tIns="0">
            <a:noAutofit/>
          </a:bodyPr>
          <a:lstStyle/>
          <a:p>
            <a:pPr indent="0" lvl="0" marL="0" marR="0" rtl="0" algn="ctr">
              <a:lnSpc>
                <a:spcPct val="100000"/>
              </a:lnSpc>
              <a:spcBef>
                <a:spcPts val="0"/>
              </a:spcBef>
              <a:buSzPct val="25000"/>
              <a:buNone/>
            </a:pPr>
            <a:r>
              <a:rPr b="0" i="0" lang="en-US" sz="1400" u="none" cap="none" strike="noStrike">
                <a:solidFill>
                  <a:srgbClr val="394D54"/>
                </a:solidFill>
                <a:latin typeface="Cabin"/>
                <a:ea typeface="Cabin"/>
                <a:cs typeface="Cabin"/>
                <a:sym typeface="Cabin"/>
              </a:rPr>
              <a:t>Web frontend </a:t>
            </a:r>
          </a:p>
        </p:txBody>
      </p:sp>
      <p:sp>
        <p:nvSpPr>
          <p:cNvPr id="90" name="Shape 90"/>
          <p:cNvSpPr/>
          <p:nvPr/>
        </p:nvSpPr>
        <p:spPr>
          <a:xfrm>
            <a:off x="5283719" y="1288079"/>
            <a:ext cx="871560" cy="276480"/>
          </a:xfrm>
          <a:prstGeom prst="rect">
            <a:avLst/>
          </a:prstGeom>
          <a:noFill/>
          <a:ln>
            <a:noFill/>
          </a:ln>
        </p:spPr>
        <p:txBody>
          <a:bodyPr anchorCtr="0" anchor="ctr" bIns="0" lIns="0" rIns="0" tIns="0">
            <a:noAutofit/>
          </a:bodyPr>
          <a:lstStyle/>
          <a:p>
            <a:pPr indent="0" lvl="0" marL="0" marR="0" rtl="0" algn="ctr">
              <a:lnSpc>
                <a:spcPct val="100000"/>
              </a:lnSpc>
              <a:spcBef>
                <a:spcPts val="0"/>
              </a:spcBef>
              <a:buSzPct val="25000"/>
              <a:buNone/>
            </a:pPr>
            <a:r>
              <a:rPr b="0" i="0" lang="en-US" sz="1400" u="none" cap="none" strike="noStrike">
                <a:solidFill>
                  <a:srgbClr val="394D54"/>
                </a:solidFill>
                <a:latin typeface="Cabin"/>
                <a:ea typeface="Cabin"/>
                <a:cs typeface="Cabin"/>
                <a:sym typeface="Cabin"/>
              </a:rPr>
              <a:t>User DB</a:t>
            </a:r>
          </a:p>
        </p:txBody>
      </p:sp>
      <p:sp>
        <p:nvSpPr>
          <p:cNvPr id="91" name="Shape 91"/>
          <p:cNvSpPr/>
          <p:nvPr/>
        </p:nvSpPr>
        <p:spPr>
          <a:xfrm>
            <a:off x="7381439" y="1707119"/>
            <a:ext cx="692279" cy="276480"/>
          </a:xfrm>
          <a:prstGeom prst="rect">
            <a:avLst/>
          </a:prstGeom>
          <a:noFill/>
          <a:ln>
            <a:noFill/>
          </a:ln>
        </p:spPr>
        <p:txBody>
          <a:bodyPr anchorCtr="0" anchor="ctr" bIns="0" lIns="0" rIns="0" tIns="0">
            <a:noAutofit/>
          </a:bodyPr>
          <a:lstStyle/>
          <a:p>
            <a:pPr indent="0" lvl="0" marL="0" marR="0" rtl="0" algn="ctr">
              <a:lnSpc>
                <a:spcPct val="100000"/>
              </a:lnSpc>
              <a:spcBef>
                <a:spcPts val="0"/>
              </a:spcBef>
              <a:buSzPct val="25000"/>
              <a:buNone/>
            </a:pPr>
            <a:r>
              <a:rPr b="0" i="0" lang="en-US" sz="1300" u="none" cap="none" strike="noStrike">
                <a:solidFill>
                  <a:srgbClr val="394D54"/>
                </a:solidFill>
                <a:latin typeface="Cabin"/>
                <a:ea typeface="Cabin"/>
                <a:cs typeface="Cabin"/>
                <a:sym typeface="Cabin"/>
              </a:rPr>
              <a:t>Queue</a:t>
            </a:r>
          </a:p>
        </p:txBody>
      </p:sp>
      <p:sp>
        <p:nvSpPr>
          <p:cNvPr id="92" name="Shape 92"/>
          <p:cNvSpPr/>
          <p:nvPr/>
        </p:nvSpPr>
        <p:spPr>
          <a:xfrm>
            <a:off x="8759160" y="1710000"/>
            <a:ext cx="1307520" cy="276480"/>
          </a:xfrm>
          <a:prstGeom prst="rect">
            <a:avLst/>
          </a:prstGeom>
          <a:noFill/>
          <a:ln>
            <a:noFill/>
          </a:ln>
        </p:spPr>
        <p:txBody>
          <a:bodyPr anchorCtr="0" anchor="ctr" bIns="0" lIns="0" rIns="0" tIns="0">
            <a:noAutofit/>
          </a:bodyPr>
          <a:lstStyle/>
          <a:p>
            <a:pPr indent="0" lvl="0" marL="0" marR="0" rtl="0" algn="ctr">
              <a:lnSpc>
                <a:spcPct val="100000"/>
              </a:lnSpc>
              <a:spcBef>
                <a:spcPts val="0"/>
              </a:spcBef>
              <a:buSzPct val="25000"/>
              <a:buNone/>
            </a:pPr>
            <a:r>
              <a:rPr b="0" i="0" lang="en-US" sz="1300" u="none" cap="none" strike="noStrike">
                <a:solidFill>
                  <a:srgbClr val="394D54"/>
                </a:solidFill>
                <a:latin typeface="Cabin"/>
                <a:ea typeface="Cabin"/>
                <a:cs typeface="Cabin"/>
                <a:sym typeface="Cabin"/>
              </a:rPr>
              <a:t>Analytics DB</a:t>
            </a:r>
          </a:p>
        </p:txBody>
      </p:sp>
      <p:sp>
        <p:nvSpPr>
          <p:cNvPr id="93" name="Shape 93"/>
          <p:cNvSpPr/>
          <p:nvPr/>
        </p:nvSpPr>
        <p:spPr>
          <a:xfrm>
            <a:off x="1863719" y="2601359"/>
            <a:ext cx="2102759" cy="276480"/>
          </a:xfrm>
          <a:prstGeom prst="rect">
            <a:avLst/>
          </a:prstGeom>
          <a:noFill/>
          <a:ln>
            <a:noFill/>
          </a:ln>
        </p:spPr>
        <p:txBody>
          <a:bodyPr anchorCtr="0" anchor="ctr" bIns="0" lIns="0" rIns="0" tIns="0">
            <a:noAutofit/>
          </a:bodyPr>
          <a:lstStyle/>
          <a:p>
            <a:pPr indent="0" lvl="0" marL="0" marR="0" rtl="0" algn="ctr">
              <a:lnSpc>
                <a:spcPct val="100000"/>
              </a:lnSpc>
              <a:spcBef>
                <a:spcPts val="0"/>
              </a:spcBef>
              <a:buSzPct val="25000"/>
              <a:buNone/>
            </a:pPr>
            <a:r>
              <a:rPr b="0" i="0" lang="en-US" sz="1300" u="none" cap="none" strike="noStrike">
                <a:solidFill>
                  <a:srgbClr val="394D54"/>
                </a:solidFill>
                <a:latin typeface="Cabin"/>
                <a:ea typeface="Cabin"/>
                <a:cs typeface="Cabin"/>
                <a:sym typeface="Cabin"/>
              </a:rPr>
              <a:t>Background workers</a:t>
            </a:r>
          </a:p>
        </p:txBody>
      </p:sp>
      <p:sp>
        <p:nvSpPr>
          <p:cNvPr id="94" name="Shape 94"/>
          <p:cNvSpPr/>
          <p:nvPr/>
        </p:nvSpPr>
        <p:spPr>
          <a:xfrm>
            <a:off x="8413560" y="3088440"/>
            <a:ext cx="1320480" cy="276480"/>
          </a:xfrm>
          <a:prstGeom prst="rect">
            <a:avLst/>
          </a:prstGeom>
          <a:noFill/>
          <a:ln>
            <a:noFill/>
          </a:ln>
        </p:spPr>
        <p:txBody>
          <a:bodyPr anchorCtr="0" anchor="ctr" bIns="0" lIns="0" rIns="0" tIns="0">
            <a:noAutofit/>
          </a:bodyPr>
          <a:lstStyle/>
          <a:p>
            <a:pPr indent="0" lvl="0" marL="0" marR="0" rtl="0" algn="ctr">
              <a:lnSpc>
                <a:spcPct val="100000"/>
              </a:lnSpc>
              <a:spcBef>
                <a:spcPts val="0"/>
              </a:spcBef>
              <a:buSzPct val="25000"/>
              <a:buNone/>
            </a:pPr>
            <a:r>
              <a:rPr b="0" i="0" lang="en-US" sz="1300" u="none" cap="none" strike="noStrike">
                <a:solidFill>
                  <a:srgbClr val="394D54"/>
                </a:solidFill>
                <a:latin typeface="Cabin"/>
                <a:ea typeface="Cabin"/>
                <a:cs typeface="Cabin"/>
                <a:sym typeface="Cabin"/>
              </a:rPr>
              <a:t>API endpoint</a:t>
            </a:r>
          </a:p>
        </p:txBody>
      </p:sp>
      <p:sp>
        <p:nvSpPr>
          <p:cNvPr id="95" name="Shape 95"/>
          <p:cNvSpPr/>
          <p:nvPr/>
        </p:nvSpPr>
        <p:spPr>
          <a:xfrm>
            <a:off x="1074240" y="1841400"/>
            <a:ext cx="3320639" cy="545760"/>
          </a:xfrm>
          <a:prstGeom prst="rect">
            <a:avLst/>
          </a:prstGeom>
          <a:noFill/>
          <a:ln>
            <a:noFill/>
          </a:ln>
        </p:spPr>
        <p:txBody>
          <a:bodyPr anchorCtr="0" anchor="ctr" bIns="0" lIns="0" rIns="0" tIns="0">
            <a:noAutofit/>
          </a:bodyPr>
          <a:lstStyle/>
          <a:p>
            <a:pPr indent="0" lvl="0" marL="0" marR="0" rtl="0" algn="ctr">
              <a:lnSpc>
                <a:spcPct val="100000"/>
              </a:lnSpc>
              <a:spcBef>
                <a:spcPts val="0"/>
              </a:spcBef>
              <a:buSzPct val="25000"/>
              <a:buNone/>
            </a:pPr>
            <a:r>
              <a:rPr b="0" i="0" lang="en-US" sz="700" u="none" cap="none" strike="noStrike">
                <a:solidFill>
                  <a:srgbClr val="282828"/>
                </a:solidFill>
                <a:latin typeface="Cabin"/>
                <a:ea typeface="Cabin"/>
                <a:cs typeface="Cabin"/>
                <a:sym typeface="Cabin"/>
              </a:rPr>
              <a:t>nginx 1.5 + modsecurity + openssl + bootstrap 2</a:t>
            </a:r>
          </a:p>
        </p:txBody>
      </p:sp>
      <p:sp>
        <p:nvSpPr>
          <p:cNvPr id="96" name="Shape 96"/>
          <p:cNvSpPr/>
          <p:nvPr/>
        </p:nvSpPr>
        <p:spPr>
          <a:xfrm>
            <a:off x="4973400" y="1679759"/>
            <a:ext cx="1363680" cy="161279"/>
          </a:xfrm>
          <a:prstGeom prst="rect">
            <a:avLst/>
          </a:prstGeom>
          <a:noFill/>
          <a:ln>
            <a:noFill/>
          </a:ln>
        </p:spPr>
        <p:txBody>
          <a:bodyPr anchorCtr="0" anchor="ctr" bIns="0" lIns="0" rIns="0" tIns="0">
            <a:noAutofit/>
          </a:bodyPr>
          <a:lstStyle/>
          <a:p>
            <a:pPr indent="0" lvl="0" marL="0" marR="0" rtl="0" algn="ctr">
              <a:lnSpc>
                <a:spcPct val="100000"/>
              </a:lnSpc>
              <a:spcBef>
                <a:spcPts val="0"/>
              </a:spcBef>
              <a:buSzPct val="25000"/>
              <a:buNone/>
            </a:pPr>
            <a:r>
              <a:rPr b="0" i="0" lang="en-US" sz="700" u="none" cap="none" strike="noStrike">
                <a:solidFill>
                  <a:srgbClr val="282828"/>
                </a:solidFill>
                <a:latin typeface="Cabin"/>
                <a:ea typeface="Cabin"/>
                <a:cs typeface="Cabin"/>
                <a:sym typeface="Cabin"/>
              </a:rPr>
              <a:t>postgresql + pgv8 + v8</a:t>
            </a:r>
          </a:p>
        </p:txBody>
      </p:sp>
      <p:sp>
        <p:nvSpPr>
          <p:cNvPr id="97" name="Shape 97"/>
          <p:cNvSpPr/>
          <p:nvPr/>
        </p:nvSpPr>
        <p:spPr>
          <a:xfrm>
            <a:off x="8621279" y="2052719"/>
            <a:ext cx="2003400" cy="161279"/>
          </a:xfrm>
          <a:prstGeom prst="rect">
            <a:avLst/>
          </a:prstGeom>
          <a:noFill/>
          <a:ln>
            <a:noFill/>
          </a:ln>
        </p:spPr>
        <p:txBody>
          <a:bodyPr anchorCtr="0" anchor="ctr" bIns="0" lIns="0" rIns="0" tIns="0">
            <a:noAutofit/>
          </a:bodyPr>
          <a:lstStyle/>
          <a:p>
            <a:pPr indent="0" lvl="0" marL="0" marR="0" rtl="0" algn="ctr">
              <a:lnSpc>
                <a:spcPct val="100000"/>
              </a:lnSpc>
              <a:spcBef>
                <a:spcPts val="0"/>
              </a:spcBef>
              <a:buSzPct val="25000"/>
              <a:buNone/>
            </a:pPr>
            <a:r>
              <a:rPr b="0" i="0" lang="en-US" sz="700" u="none" cap="none" strike="noStrike">
                <a:solidFill>
                  <a:srgbClr val="282828"/>
                </a:solidFill>
                <a:latin typeface="Cabin"/>
                <a:ea typeface="Cabin"/>
                <a:cs typeface="Cabin"/>
                <a:sym typeface="Cabin"/>
              </a:rPr>
              <a:t>hadoop + hive + thrift + OpenJDK</a:t>
            </a:r>
          </a:p>
        </p:txBody>
      </p:sp>
      <p:sp>
        <p:nvSpPr>
          <p:cNvPr id="98" name="Shape 98"/>
          <p:cNvSpPr/>
          <p:nvPr/>
        </p:nvSpPr>
        <p:spPr>
          <a:xfrm>
            <a:off x="4716360" y="2820240"/>
            <a:ext cx="3320639" cy="298079"/>
          </a:xfrm>
          <a:prstGeom prst="rect">
            <a:avLst/>
          </a:prstGeom>
          <a:noFill/>
          <a:ln>
            <a:noFill/>
          </a:ln>
        </p:spPr>
        <p:txBody>
          <a:bodyPr anchorCtr="0" anchor="ctr" bIns="0" lIns="0" rIns="0" tIns="0">
            <a:noAutofit/>
          </a:bodyPr>
          <a:lstStyle/>
          <a:p>
            <a:pPr indent="0" lvl="0" marL="0" marR="0" rtl="0" algn="ctr">
              <a:lnSpc>
                <a:spcPct val="100000"/>
              </a:lnSpc>
              <a:spcBef>
                <a:spcPts val="0"/>
              </a:spcBef>
              <a:buSzPct val="25000"/>
              <a:buNone/>
            </a:pPr>
            <a:r>
              <a:rPr b="0" i="0" lang="en-US" sz="800" u="none" cap="none" strike="noStrike">
                <a:solidFill>
                  <a:srgbClr val="282828"/>
                </a:solidFill>
                <a:latin typeface="Cabin"/>
                <a:ea typeface="Cabin"/>
                <a:cs typeface="Cabin"/>
                <a:sym typeface="Cabin"/>
              </a:rPr>
              <a:t>Ruby + Rails + sass + Unicorn</a:t>
            </a:r>
          </a:p>
        </p:txBody>
      </p:sp>
      <p:sp>
        <p:nvSpPr>
          <p:cNvPr id="99" name="Shape 99"/>
          <p:cNvSpPr/>
          <p:nvPr/>
        </p:nvSpPr>
        <p:spPr>
          <a:xfrm>
            <a:off x="6067080" y="2057040"/>
            <a:ext cx="3320639" cy="298079"/>
          </a:xfrm>
          <a:prstGeom prst="rect">
            <a:avLst/>
          </a:prstGeom>
          <a:noFill/>
          <a:ln>
            <a:noFill/>
          </a:ln>
        </p:spPr>
        <p:txBody>
          <a:bodyPr anchorCtr="0" anchor="ctr" bIns="0" lIns="0" rIns="0" tIns="0">
            <a:noAutofit/>
          </a:bodyPr>
          <a:lstStyle/>
          <a:p>
            <a:pPr indent="0" lvl="0" marL="0" marR="0" rtl="0" algn="ctr">
              <a:lnSpc>
                <a:spcPct val="100000"/>
              </a:lnSpc>
              <a:spcBef>
                <a:spcPts val="0"/>
              </a:spcBef>
              <a:buSzPct val="25000"/>
              <a:buNone/>
            </a:pPr>
            <a:r>
              <a:rPr b="0" i="0" lang="en-US" sz="800" u="none" cap="none" strike="noStrike">
                <a:solidFill>
                  <a:srgbClr val="282828"/>
                </a:solidFill>
                <a:latin typeface="Cabin"/>
                <a:ea typeface="Cabin"/>
                <a:cs typeface="Cabin"/>
                <a:sym typeface="Cabin"/>
              </a:rPr>
              <a:t>Redis + redis-sentinel</a:t>
            </a:r>
          </a:p>
        </p:txBody>
      </p:sp>
      <p:sp>
        <p:nvSpPr>
          <p:cNvPr id="100" name="Shape 100"/>
          <p:cNvSpPr/>
          <p:nvPr/>
        </p:nvSpPr>
        <p:spPr>
          <a:xfrm>
            <a:off x="857520" y="2898719"/>
            <a:ext cx="4260599" cy="545760"/>
          </a:xfrm>
          <a:prstGeom prst="rect">
            <a:avLst/>
          </a:prstGeom>
          <a:noFill/>
          <a:ln>
            <a:noFill/>
          </a:ln>
        </p:spPr>
        <p:txBody>
          <a:bodyPr anchorCtr="0" anchor="ctr" bIns="0" lIns="0" rIns="0" tIns="0">
            <a:noAutofit/>
          </a:bodyPr>
          <a:lstStyle/>
          <a:p>
            <a:pPr indent="0" lvl="0" marL="0" marR="0" rtl="0" algn="ctr">
              <a:lnSpc>
                <a:spcPct val="100000"/>
              </a:lnSpc>
              <a:spcBef>
                <a:spcPts val="0"/>
              </a:spcBef>
              <a:buSzPct val="25000"/>
              <a:buNone/>
            </a:pPr>
            <a:r>
              <a:rPr b="0" i="0" lang="en-US" sz="800" u="none" cap="none" strike="noStrike">
                <a:solidFill>
                  <a:srgbClr val="282828"/>
                </a:solidFill>
                <a:latin typeface="Cabin"/>
                <a:ea typeface="Cabin"/>
                <a:cs typeface="Cabin"/>
                <a:sym typeface="Cabin"/>
              </a:rPr>
              <a:t>Python 3.0 + celery + pyredis + libcurl + ffmpeg + libopencv + nodejs + phantomjs</a:t>
            </a:r>
          </a:p>
        </p:txBody>
      </p:sp>
      <p:sp>
        <p:nvSpPr>
          <p:cNvPr id="101" name="Shape 101"/>
          <p:cNvSpPr/>
          <p:nvPr/>
        </p:nvSpPr>
        <p:spPr>
          <a:xfrm>
            <a:off x="7175160" y="3315239"/>
            <a:ext cx="4260599" cy="545760"/>
          </a:xfrm>
          <a:prstGeom prst="rect">
            <a:avLst/>
          </a:prstGeom>
          <a:noFill/>
          <a:ln>
            <a:noFill/>
          </a:ln>
        </p:spPr>
        <p:txBody>
          <a:bodyPr anchorCtr="0" anchor="ctr" bIns="0" lIns="0" rIns="0" tIns="0">
            <a:noAutofit/>
          </a:bodyPr>
          <a:lstStyle/>
          <a:p>
            <a:pPr indent="0" lvl="0" marL="0" marR="0" rtl="0" algn="ctr">
              <a:lnSpc>
                <a:spcPct val="100000"/>
              </a:lnSpc>
              <a:spcBef>
                <a:spcPts val="0"/>
              </a:spcBef>
              <a:buSzPct val="25000"/>
              <a:buNone/>
            </a:pPr>
            <a:r>
              <a:rPr b="0" i="0" lang="en-US" sz="800" u="none" cap="none" strike="noStrike">
                <a:solidFill>
                  <a:srgbClr val="282828"/>
                </a:solidFill>
                <a:latin typeface="Cabin"/>
                <a:ea typeface="Cabin"/>
                <a:cs typeface="Cabin"/>
                <a:sym typeface="Cabin"/>
              </a:rPr>
              <a:t>Python 2.7 + Flask + pyredis + celery + psycopg + postgresql-client</a:t>
            </a:r>
          </a:p>
        </p:txBody>
      </p:sp>
      <p:sp>
        <p:nvSpPr>
          <p:cNvPr id="102" name="Shape 102"/>
          <p:cNvSpPr/>
          <p:nvPr/>
        </p:nvSpPr>
        <p:spPr>
          <a:xfrm>
            <a:off x="2283840" y="4547519"/>
            <a:ext cx="1572119" cy="245880"/>
          </a:xfrm>
          <a:prstGeom prst="rect">
            <a:avLst/>
          </a:prstGeom>
          <a:noFill/>
          <a:ln>
            <a:noFill/>
          </a:ln>
        </p:spPr>
        <p:txBody>
          <a:bodyPr anchorCtr="0" anchor="ctr" bIns="0" lIns="0" rIns="0" tIns="0">
            <a:noAutofit/>
          </a:bodyPr>
          <a:lstStyle/>
          <a:p>
            <a:pPr indent="0" lvl="0" marL="0" marR="0" rtl="0" algn="ctr">
              <a:lnSpc>
                <a:spcPct val="100000"/>
              </a:lnSpc>
              <a:spcBef>
                <a:spcPts val="0"/>
              </a:spcBef>
              <a:buSzPct val="25000"/>
              <a:buNone/>
            </a:pPr>
            <a:r>
              <a:rPr b="0" i="0" lang="en-US" sz="1300" u="none" cap="none" strike="noStrike">
                <a:solidFill>
                  <a:srgbClr val="394D54"/>
                </a:solidFill>
                <a:latin typeface="Cabin"/>
                <a:ea typeface="Cabin"/>
                <a:cs typeface="Cabin"/>
                <a:sym typeface="Cabin"/>
              </a:rPr>
              <a:t>Development VM</a:t>
            </a:r>
          </a:p>
        </p:txBody>
      </p:sp>
      <p:sp>
        <p:nvSpPr>
          <p:cNvPr id="103" name="Shape 103"/>
          <p:cNvSpPr/>
          <p:nvPr/>
        </p:nvSpPr>
        <p:spPr>
          <a:xfrm>
            <a:off x="3736439" y="5146919"/>
            <a:ext cx="913319" cy="245880"/>
          </a:xfrm>
          <a:prstGeom prst="rect">
            <a:avLst/>
          </a:prstGeom>
          <a:noFill/>
          <a:ln>
            <a:noFill/>
          </a:ln>
        </p:spPr>
        <p:txBody>
          <a:bodyPr anchorCtr="0" anchor="ctr" bIns="0" lIns="0" rIns="0" tIns="0">
            <a:noAutofit/>
          </a:bodyPr>
          <a:lstStyle/>
          <a:p>
            <a:pPr indent="0" lvl="0" marL="0" marR="0" rtl="0" algn="ctr">
              <a:lnSpc>
                <a:spcPct val="100000"/>
              </a:lnSpc>
              <a:spcBef>
                <a:spcPts val="0"/>
              </a:spcBef>
              <a:buSzPct val="25000"/>
              <a:buNone/>
            </a:pPr>
            <a:r>
              <a:rPr b="0" i="0" lang="en-US" sz="1300" u="none" cap="none" strike="noStrike">
                <a:solidFill>
                  <a:srgbClr val="394D54"/>
                </a:solidFill>
                <a:latin typeface="Cabin"/>
                <a:ea typeface="Cabin"/>
                <a:cs typeface="Cabin"/>
                <a:sym typeface="Cabin"/>
              </a:rPr>
              <a:t>QA server</a:t>
            </a:r>
          </a:p>
        </p:txBody>
      </p:sp>
      <p:sp>
        <p:nvSpPr>
          <p:cNvPr id="104" name="Shape 104"/>
          <p:cNvSpPr/>
          <p:nvPr/>
        </p:nvSpPr>
        <p:spPr>
          <a:xfrm>
            <a:off x="5554439" y="4670639"/>
            <a:ext cx="1147320" cy="245880"/>
          </a:xfrm>
          <a:prstGeom prst="rect">
            <a:avLst/>
          </a:prstGeom>
          <a:noFill/>
          <a:ln>
            <a:noFill/>
          </a:ln>
        </p:spPr>
        <p:txBody>
          <a:bodyPr anchorCtr="0" anchor="ctr" bIns="0" lIns="0" rIns="0" tIns="0">
            <a:noAutofit/>
          </a:bodyPr>
          <a:lstStyle/>
          <a:p>
            <a:pPr indent="0" lvl="0" marL="0" marR="0" rtl="0" algn="ctr">
              <a:lnSpc>
                <a:spcPct val="100000"/>
              </a:lnSpc>
              <a:spcBef>
                <a:spcPts val="0"/>
              </a:spcBef>
              <a:buSzPct val="25000"/>
              <a:buNone/>
            </a:pPr>
            <a:r>
              <a:rPr b="0" i="0" lang="en-US" sz="1300" u="none" cap="none" strike="noStrike">
                <a:solidFill>
                  <a:srgbClr val="394D54"/>
                </a:solidFill>
                <a:latin typeface="Cabin"/>
                <a:ea typeface="Cabin"/>
                <a:cs typeface="Cabin"/>
                <a:sym typeface="Cabin"/>
              </a:rPr>
              <a:t>Public Cloud</a:t>
            </a:r>
          </a:p>
        </p:txBody>
      </p:sp>
      <p:sp>
        <p:nvSpPr>
          <p:cNvPr id="105" name="Shape 105"/>
          <p:cNvSpPr/>
          <p:nvPr/>
        </p:nvSpPr>
        <p:spPr>
          <a:xfrm>
            <a:off x="5578560" y="5502960"/>
            <a:ext cx="1596239" cy="245880"/>
          </a:xfrm>
          <a:prstGeom prst="rect">
            <a:avLst/>
          </a:prstGeom>
          <a:noFill/>
          <a:ln>
            <a:noFill/>
          </a:ln>
        </p:spPr>
        <p:txBody>
          <a:bodyPr anchorCtr="0" anchor="ctr" bIns="0" lIns="0" rIns="0" tIns="0">
            <a:noAutofit/>
          </a:bodyPr>
          <a:lstStyle/>
          <a:p>
            <a:pPr indent="0" lvl="0" marL="0" marR="0" rtl="0" algn="ctr">
              <a:lnSpc>
                <a:spcPct val="100000"/>
              </a:lnSpc>
              <a:spcBef>
                <a:spcPts val="0"/>
              </a:spcBef>
              <a:buSzPct val="25000"/>
              <a:buNone/>
            </a:pPr>
            <a:r>
              <a:rPr b="0" i="0" lang="en-US" sz="1300" u="none" cap="none" strike="noStrike">
                <a:solidFill>
                  <a:srgbClr val="394D54"/>
                </a:solidFill>
                <a:latin typeface="Cabin"/>
                <a:ea typeface="Cabin"/>
                <a:cs typeface="Cabin"/>
                <a:sym typeface="Cabin"/>
              </a:rPr>
              <a:t>Disaster recovery</a:t>
            </a:r>
          </a:p>
        </p:txBody>
      </p:sp>
      <p:sp>
        <p:nvSpPr>
          <p:cNvPr id="106" name="Shape 106"/>
          <p:cNvSpPr/>
          <p:nvPr/>
        </p:nvSpPr>
        <p:spPr>
          <a:xfrm>
            <a:off x="8082720" y="5896439"/>
            <a:ext cx="1781280" cy="245880"/>
          </a:xfrm>
          <a:prstGeom prst="rect">
            <a:avLst/>
          </a:prstGeom>
          <a:noFill/>
          <a:ln>
            <a:noFill/>
          </a:ln>
        </p:spPr>
        <p:txBody>
          <a:bodyPr anchorCtr="0" anchor="ctr" bIns="0" lIns="0" rIns="0" tIns="0">
            <a:noAutofit/>
          </a:bodyPr>
          <a:lstStyle/>
          <a:p>
            <a:pPr indent="0" lvl="0" marL="0" marR="0" rtl="0" algn="ctr">
              <a:lnSpc>
                <a:spcPct val="100000"/>
              </a:lnSpc>
              <a:spcBef>
                <a:spcPts val="0"/>
              </a:spcBef>
              <a:buSzPct val="25000"/>
              <a:buNone/>
            </a:pPr>
            <a:r>
              <a:rPr b="0" i="0" lang="en-US" sz="1300" u="none" cap="none" strike="noStrike">
                <a:solidFill>
                  <a:srgbClr val="394D54"/>
                </a:solidFill>
                <a:latin typeface="Cabin"/>
                <a:ea typeface="Cabin"/>
                <a:cs typeface="Cabin"/>
                <a:sym typeface="Cabin"/>
              </a:rPr>
              <a:t>Contributor’s laptop</a:t>
            </a:r>
          </a:p>
        </p:txBody>
      </p:sp>
      <p:sp>
        <p:nvSpPr>
          <p:cNvPr id="107" name="Shape 107"/>
          <p:cNvSpPr/>
          <p:nvPr/>
        </p:nvSpPr>
        <p:spPr>
          <a:xfrm>
            <a:off x="5612760" y="6207480"/>
            <a:ext cx="1743839" cy="245880"/>
          </a:xfrm>
          <a:prstGeom prst="rect">
            <a:avLst/>
          </a:prstGeom>
          <a:noFill/>
          <a:ln>
            <a:noFill/>
          </a:ln>
        </p:spPr>
        <p:txBody>
          <a:bodyPr anchorCtr="0" anchor="ctr" bIns="0" lIns="0" rIns="0" tIns="0">
            <a:noAutofit/>
          </a:bodyPr>
          <a:lstStyle/>
          <a:p>
            <a:pPr indent="0" lvl="0" marL="0" marR="0" rtl="0" algn="ctr">
              <a:lnSpc>
                <a:spcPct val="100000"/>
              </a:lnSpc>
              <a:spcBef>
                <a:spcPts val="0"/>
              </a:spcBef>
              <a:buSzPct val="25000"/>
              <a:buNone/>
            </a:pPr>
            <a:r>
              <a:rPr b="0" i="0" lang="en-US" sz="1300" u="none" cap="none" strike="noStrike">
                <a:solidFill>
                  <a:srgbClr val="394D54"/>
                </a:solidFill>
                <a:latin typeface="Cabin"/>
                <a:ea typeface="Cabin"/>
                <a:cs typeface="Cabin"/>
                <a:sym typeface="Cabin"/>
              </a:rPr>
              <a:t>Production Servers</a:t>
            </a:r>
          </a:p>
        </p:txBody>
      </p:sp>
      <p:sp>
        <p:nvSpPr>
          <p:cNvPr id="108" name="Shape 108"/>
          <p:cNvSpPr txBox="1"/>
          <p:nvPr/>
        </p:nvSpPr>
        <p:spPr>
          <a:xfrm>
            <a:off x="828359" y="178200"/>
            <a:ext cx="10515239" cy="667080"/>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None/>
            </a:pPr>
            <a:r>
              <a:t/>
            </a:r>
            <a:endParaRPr b="0" i="0" sz="1400" u="none" cap="none" strike="noStrike">
              <a:solidFill>
                <a:srgbClr val="000000"/>
              </a:solidFill>
              <a:latin typeface="Arial"/>
              <a:ea typeface="Arial"/>
              <a:cs typeface="Arial"/>
              <a:sym typeface="Arial"/>
            </a:endParaRPr>
          </a:p>
        </p:txBody>
      </p:sp>
      <p:sp>
        <p:nvSpPr>
          <p:cNvPr id="109" name="Shape 109"/>
          <p:cNvSpPr/>
          <p:nvPr/>
        </p:nvSpPr>
        <p:spPr>
          <a:xfrm rot="-5400000">
            <a:off x="-608760" y="2263679"/>
            <a:ext cx="2185920" cy="369000"/>
          </a:xfrm>
          <a:prstGeom prst="rect">
            <a:avLst/>
          </a:prstGeom>
          <a:solidFill>
            <a:srgbClr val="5B9BD5"/>
          </a:solidFill>
          <a:ln>
            <a:noFill/>
          </a:ln>
        </p:spPr>
        <p:txBody>
          <a:bodyPr anchorCtr="0" anchor="t" bIns="45700" lIns="91425" rIns="91425" tIns="45700">
            <a:noAutofit/>
          </a:bodyPr>
          <a:lstStyle/>
          <a:p>
            <a:pPr indent="0" lvl="0" marL="0" marR="0" rtl="0" algn="ctr">
              <a:lnSpc>
                <a:spcPct val="100000"/>
              </a:lnSpc>
              <a:spcBef>
                <a:spcPts val="0"/>
              </a:spcBef>
              <a:buSzPct val="25000"/>
              <a:buNone/>
            </a:pPr>
            <a:r>
              <a:rPr b="1" i="0" lang="en-US" sz="1300" u="none" cap="none" strike="noStrike">
                <a:solidFill>
                  <a:srgbClr val="FFFFFF"/>
                </a:solidFill>
                <a:latin typeface="Calibri"/>
                <a:ea typeface="Calibri"/>
                <a:cs typeface="Calibri"/>
                <a:sym typeface="Calibri"/>
              </a:rPr>
              <a:t>Multiplicity of Stacks</a:t>
            </a:r>
          </a:p>
        </p:txBody>
      </p:sp>
      <p:sp>
        <p:nvSpPr>
          <p:cNvPr id="110" name="Shape 110"/>
          <p:cNvSpPr/>
          <p:nvPr/>
        </p:nvSpPr>
        <p:spPr>
          <a:xfrm rot="-5400000">
            <a:off x="-409680" y="4791600"/>
            <a:ext cx="1780920" cy="923040"/>
          </a:xfrm>
          <a:prstGeom prst="rect">
            <a:avLst/>
          </a:prstGeom>
          <a:solidFill>
            <a:srgbClr val="5B9BD5"/>
          </a:solidFill>
          <a:ln>
            <a:noFill/>
          </a:ln>
        </p:spPr>
        <p:txBody>
          <a:bodyPr anchorCtr="0" anchor="t" bIns="45700" lIns="91425" rIns="91425" tIns="45700">
            <a:noAutofit/>
          </a:bodyPr>
          <a:lstStyle/>
          <a:p>
            <a:pPr indent="0" lvl="0" marL="0" marR="0" rtl="0" algn="ctr">
              <a:lnSpc>
                <a:spcPct val="100000"/>
              </a:lnSpc>
              <a:spcBef>
                <a:spcPts val="0"/>
              </a:spcBef>
              <a:buSzPct val="25000"/>
              <a:buNone/>
            </a:pPr>
            <a:r>
              <a:rPr b="1" i="0" lang="en-US" sz="1400" u="none" cap="none" strike="noStrike">
                <a:solidFill>
                  <a:srgbClr val="FFFFFF"/>
                </a:solidFill>
                <a:latin typeface="Calibri"/>
                <a:ea typeface="Calibri"/>
                <a:cs typeface="Calibri"/>
                <a:sym typeface="Calibri"/>
              </a:rPr>
              <a:t>Multiplicity of hardware environments</a:t>
            </a:r>
          </a:p>
        </p:txBody>
      </p:sp>
      <p:sp>
        <p:nvSpPr>
          <p:cNvPr id="111" name="Shape 111"/>
          <p:cNvSpPr/>
          <p:nvPr/>
        </p:nvSpPr>
        <p:spPr>
          <a:xfrm>
            <a:off x="8400960" y="4388039"/>
            <a:ext cx="1685879" cy="245880"/>
          </a:xfrm>
          <a:prstGeom prst="rect">
            <a:avLst/>
          </a:prstGeom>
          <a:noFill/>
          <a:ln>
            <a:noFill/>
          </a:ln>
        </p:spPr>
        <p:txBody>
          <a:bodyPr anchorCtr="0" anchor="ctr" bIns="0" lIns="0" rIns="0" tIns="0">
            <a:noAutofit/>
          </a:bodyPr>
          <a:lstStyle/>
          <a:p>
            <a:pPr indent="0" lvl="0" marL="0" marR="0" rtl="0" algn="ctr">
              <a:lnSpc>
                <a:spcPct val="100000"/>
              </a:lnSpc>
              <a:spcBef>
                <a:spcPts val="0"/>
              </a:spcBef>
              <a:buSzPct val="25000"/>
              <a:buNone/>
            </a:pPr>
            <a:r>
              <a:rPr b="0" i="0" lang="en-US" sz="1300" u="none" cap="none" strike="noStrike">
                <a:solidFill>
                  <a:srgbClr val="394D54"/>
                </a:solidFill>
                <a:latin typeface="Cabin"/>
                <a:ea typeface="Cabin"/>
                <a:cs typeface="Cabin"/>
                <a:sym typeface="Cabin"/>
              </a:rPr>
              <a:t>Production Cluster</a:t>
            </a:r>
          </a:p>
        </p:txBody>
      </p:sp>
      <p:pic>
        <p:nvPicPr>
          <p:cNvPr id="112" name="Shape 112"/>
          <p:cNvPicPr preferRelativeResize="0"/>
          <p:nvPr/>
        </p:nvPicPr>
        <p:blipFill rotWithShape="1">
          <a:blip r:embed="rId3">
            <a:alphaModFix/>
          </a:blip>
          <a:srcRect b="0" l="0" r="0" t="0"/>
          <a:stretch/>
        </p:blipFill>
        <p:spPr>
          <a:xfrm>
            <a:off x="2376359" y="4950000"/>
            <a:ext cx="1077119" cy="692279"/>
          </a:xfrm>
          <a:prstGeom prst="rect">
            <a:avLst/>
          </a:prstGeom>
          <a:noFill/>
          <a:ln>
            <a:noFill/>
          </a:ln>
        </p:spPr>
      </p:pic>
      <p:sp>
        <p:nvSpPr>
          <p:cNvPr id="113" name="Shape 113"/>
          <p:cNvSpPr/>
          <p:nvPr/>
        </p:nvSpPr>
        <p:spPr>
          <a:xfrm>
            <a:off x="1754280" y="5892119"/>
            <a:ext cx="2053080" cy="245880"/>
          </a:xfrm>
          <a:prstGeom prst="rect">
            <a:avLst/>
          </a:prstGeom>
          <a:noFill/>
          <a:ln>
            <a:noFill/>
          </a:ln>
        </p:spPr>
        <p:txBody>
          <a:bodyPr anchorCtr="0" anchor="ctr" bIns="0" lIns="0" rIns="0" tIns="0">
            <a:noAutofit/>
          </a:bodyPr>
          <a:lstStyle/>
          <a:p>
            <a:pPr indent="0" lvl="0" marL="0" marR="0" rtl="0" algn="ctr">
              <a:lnSpc>
                <a:spcPct val="100000"/>
              </a:lnSpc>
              <a:spcBef>
                <a:spcPts val="0"/>
              </a:spcBef>
              <a:buSzPct val="25000"/>
              <a:buNone/>
            </a:pPr>
            <a:r>
              <a:rPr b="0" i="0" lang="en-US" sz="1300" u="none" cap="none" strike="noStrike">
                <a:solidFill>
                  <a:srgbClr val="394D54"/>
                </a:solidFill>
                <a:latin typeface="Cabin"/>
                <a:ea typeface="Cabin"/>
                <a:cs typeface="Cabin"/>
                <a:sym typeface="Cabin"/>
              </a:rPr>
              <a:t>Customer Data Center</a:t>
            </a:r>
          </a:p>
        </p:txBody>
      </p:sp>
      <p:pic>
        <p:nvPicPr>
          <p:cNvPr id="114" name="Shape 114"/>
          <p:cNvPicPr preferRelativeResize="0"/>
          <p:nvPr/>
        </p:nvPicPr>
        <p:blipFill rotWithShape="1">
          <a:blip r:embed="rId4">
            <a:alphaModFix/>
          </a:blip>
          <a:srcRect b="0" l="0" r="0" t="0"/>
          <a:stretch/>
        </p:blipFill>
        <p:spPr>
          <a:xfrm>
            <a:off x="1450079" y="4520880"/>
            <a:ext cx="677520" cy="408959"/>
          </a:xfrm>
          <a:prstGeom prst="rect">
            <a:avLst/>
          </a:prstGeom>
          <a:noFill/>
          <a:ln>
            <a:noFill/>
          </a:ln>
        </p:spPr>
      </p:pic>
      <p:pic>
        <p:nvPicPr>
          <p:cNvPr id="115" name="Shape 115"/>
          <p:cNvPicPr preferRelativeResize="0"/>
          <p:nvPr/>
        </p:nvPicPr>
        <p:blipFill rotWithShape="1">
          <a:blip r:embed="rId5">
            <a:alphaModFix/>
          </a:blip>
          <a:srcRect b="0" l="0" r="0" t="0"/>
          <a:stretch/>
        </p:blipFill>
        <p:spPr>
          <a:xfrm>
            <a:off x="9956879" y="5882400"/>
            <a:ext cx="409319" cy="324720"/>
          </a:xfrm>
          <a:prstGeom prst="rect">
            <a:avLst/>
          </a:prstGeom>
          <a:noFill/>
          <a:ln>
            <a:noFill/>
          </a:ln>
        </p:spPr>
      </p:pic>
      <p:pic>
        <p:nvPicPr>
          <p:cNvPr id="116" name="Shape 116"/>
          <p:cNvPicPr preferRelativeResize="0"/>
          <p:nvPr/>
        </p:nvPicPr>
        <p:blipFill rotWithShape="1">
          <a:blip r:embed="rId6">
            <a:alphaModFix/>
          </a:blip>
          <a:srcRect b="0" l="0" r="0" t="0"/>
          <a:stretch/>
        </p:blipFill>
        <p:spPr>
          <a:xfrm>
            <a:off x="4160519" y="5872319"/>
            <a:ext cx="831959" cy="638640"/>
          </a:xfrm>
          <a:prstGeom prst="rect">
            <a:avLst/>
          </a:prstGeom>
          <a:noFill/>
          <a:ln>
            <a:noFill/>
          </a:ln>
        </p:spPr>
      </p:pic>
      <p:pic>
        <p:nvPicPr>
          <p:cNvPr id="117" name="Shape 117"/>
          <p:cNvPicPr preferRelativeResize="0"/>
          <p:nvPr/>
        </p:nvPicPr>
        <p:blipFill rotWithShape="1">
          <a:blip r:embed="rId7">
            <a:alphaModFix/>
          </a:blip>
          <a:srcRect b="0" l="0" r="0" t="0"/>
          <a:stretch/>
        </p:blipFill>
        <p:spPr>
          <a:xfrm>
            <a:off x="9191879" y="4773960"/>
            <a:ext cx="542160" cy="745200"/>
          </a:xfrm>
          <a:prstGeom prst="rect">
            <a:avLst/>
          </a:prstGeom>
          <a:noFill/>
          <a:ln>
            <a:noFill/>
          </a:ln>
        </p:spPr>
      </p:pic>
      <p:pic>
        <p:nvPicPr>
          <p:cNvPr id="118" name="Shape 118"/>
          <p:cNvPicPr preferRelativeResize="0"/>
          <p:nvPr/>
        </p:nvPicPr>
        <p:blipFill rotWithShape="1">
          <a:blip r:embed="rId8">
            <a:alphaModFix/>
          </a:blip>
          <a:srcRect b="0" l="0" r="0" t="0"/>
          <a:stretch/>
        </p:blipFill>
        <p:spPr>
          <a:xfrm>
            <a:off x="6959520" y="4621680"/>
            <a:ext cx="1392479" cy="838440"/>
          </a:xfrm>
          <a:prstGeom prst="rect">
            <a:avLst/>
          </a:prstGeom>
          <a:noFill/>
          <a:ln>
            <a:noFill/>
          </a:ln>
        </p:spPr>
      </p:pic>
      <p:sp>
        <p:nvSpPr>
          <p:cNvPr id="119" name="Shape 119"/>
          <p:cNvSpPr/>
          <p:nvPr/>
        </p:nvSpPr>
        <p:spPr>
          <a:xfrm>
            <a:off x="7978679" y="2984400"/>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cap="flat" cmpd="sng" w="12600">
            <a:solidFill>
              <a:srgbClr val="FFFFFF"/>
            </a:solidFill>
            <a:prstDash val="solid"/>
            <a:miter/>
            <a:headEnd len="med" w="med" type="none"/>
            <a:tailEnd len="med" w="med" type="none"/>
          </a:ln>
        </p:spPr>
      </p:sp>
      <p:sp>
        <p:nvSpPr>
          <p:cNvPr id="120" name="Shape 120"/>
          <p:cNvSpPr/>
          <p:nvPr/>
        </p:nvSpPr>
        <p:spPr>
          <a:xfrm>
            <a:off x="6763320" y="1760040"/>
            <a:ext cx="177119" cy="95039"/>
          </a:xfrm>
          <a:custGeom>
            <a:pathLst>
              <a:path extrusionOk="0" h="120000" w="120000">
                <a:moveTo>
                  <a:pt x="0" y="0"/>
                </a:moveTo>
                <a:lnTo>
                  <a:pt x="120000" y="0"/>
                </a:lnTo>
                <a:lnTo>
                  <a:pt x="120000" y="120000"/>
                </a:lnTo>
                <a:lnTo>
                  <a:pt x="0" y="120000"/>
                </a:lnTo>
                <a:lnTo>
                  <a:pt x="0" y="0"/>
                </a:lnTo>
                <a:close/>
              </a:path>
            </a:pathLst>
          </a:custGeom>
          <a:noFill/>
          <a:ln>
            <a:noFill/>
          </a:ln>
        </p:spPr>
      </p:sp>
      <p:sp>
        <p:nvSpPr>
          <p:cNvPr id="121" name="Shape 121"/>
          <p:cNvSpPr/>
          <p:nvPr/>
        </p:nvSpPr>
        <p:spPr>
          <a:xfrm>
            <a:off x="7828920" y="2984400"/>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A5A5A5"/>
          </a:solidFill>
          <a:ln cap="flat" cmpd="sng" w="12600">
            <a:solidFill>
              <a:srgbClr val="FFFFFF"/>
            </a:solidFill>
            <a:prstDash val="solid"/>
            <a:miter/>
            <a:headEnd len="med" w="med" type="none"/>
            <a:tailEnd len="med" w="med" type="none"/>
          </a:ln>
        </p:spPr>
      </p:sp>
      <p:sp>
        <p:nvSpPr>
          <p:cNvPr id="122" name="Shape 122"/>
          <p:cNvSpPr/>
          <p:nvPr/>
        </p:nvSpPr>
        <p:spPr>
          <a:xfrm>
            <a:off x="7903439" y="3119400"/>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FFC000"/>
          </a:solidFill>
          <a:ln cap="flat" cmpd="sng" w="12600">
            <a:solidFill>
              <a:srgbClr val="FFFFFF"/>
            </a:solidFill>
            <a:prstDash val="solid"/>
            <a:miter/>
            <a:headEnd len="med" w="med" type="none"/>
            <a:tailEnd len="med" w="med" type="none"/>
          </a:ln>
        </p:spPr>
      </p:sp>
      <p:sp>
        <p:nvSpPr>
          <p:cNvPr id="123" name="Shape 123"/>
          <p:cNvSpPr/>
          <p:nvPr/>
        </p:nvSpPr>
        <p:spPr>
          <a:xfrm>
            <a:off x="6368039" y="1895400"/>
            <a:ext cx="171359" cy="95039"/>
          </a:xfrm>
          <a:custGeom>
            <a:pathLst>
              <a:path extrusionOk="0" h="120000" w="120000">
                <a:moveTo>
                  <a:pt x="0" y="0"/>
                </a:moveTo>
                <a:lnTo>
                  <a:pt x="119999" y="0"/>
                </a:lnTo>
                <a:lnTo>
                  <a:pt x="119999" y="120000"/>
                </a:lnTo>
                <a:lnTo>
                  <a:pt x="0" y="120000"/>
                </a:lnTo>
                <a:lnTo>
                  <a:pt x="0" y="0"/>
                </a:lnTo>
                <a:close/>
              </a:path>
            </a:pathLst>
          </a:custGeom>
          <a:noFill/>
          <a:ln>
            <a:noFill/>
          </a:ln>
        </p:spPr>
      </p:sp>
      <p:sp>
        <p:nvSpPr>
          <p:cNvPr id="124" name="Shape 124"/>
          <p:cNvSpPr/>
          <p:nvPr/>
        </p:nvSpPr>
        <p:spPr>
          <a:xfrm>
            <a:off x="8052839" y="3119400"/>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4372C3"/>
          </a:solidFill>
          <a:ln cap="flat" cmpd="sng" w="12600">
            <a:solidFill>
              <a:srgbClr val="FFFFFF"/>
            </a:solidFill>
            <a:prstDash val="solid"/>
            <a:miter/>
            <a:headEnd len="med" w="med" type="none"/>
            <a:tailEnd len="med" w="med" type="none"/>
          </a:ln>
        </p:spPr>
      </p:sp>
      <p:sp>
        <p:nvSpPr>
          <p:cNvPr id="125" name="Shape 125"/>
          <p:cNvSpPr/>
          <p:nvPr/>
        </p:nvSpPr>
        <p:spPr>
          <a:xfrm>
            <a:off x="7978679" y="3254400"/>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70AD47"/>
          </a:solidFill>
          <a:ln cap="flat" cmpd="sng" w="12600">
            <a:solidFill>
              <a:srgbClr val="FFFFFF"/>
            </a:solidFill>
            <a:prstDash val="solid"/>
            <a:miter/>
            <a:headEnd len="med" w="med" type="none"/>
            <a:tailEnd len="med" w="med" type="none"/>
          </a:ln>
        </p:spPr>
      </p:sp>
      <p:sp>
        <p:nvSpPr>
          <p:cNvPr id="126" name="Shape 126"/>
          <p:cNvSpPr/>
          <p:nvPr/>
        </p:nvSpPr>
        <p:spPr>
          <a:xfrm>
            <a:off x="6763320" y="2030400"/>
            <a:ext cx="177119" cy="95039"/>
          </a:xfrm>
          <a:custGeom>
            <a:pathLst>
              <a:path extrusionOk="0" h="120000" w="120000">
                <a:moveTo>
                  <a:pt x="0" y="0"/>
                </a:moveTo>
                <a:lnTo>
                  <a:pt x="120000" y="0"/>
                </a:lnTo>
                <a:lnTo>
                  <a:pt x="120000" y="120000"/>
                </a:lnTo>
                <a:lnTo>
                  <a:pt x="0" y="120000"/>
                </a:lnTo>
                <a:lnTo>
                  <a:pt x="0" y="0"/>
                </a:lnTo>
                <a:close/>
              </a:path>
            </a:pathLst>
          </a:custGeom>
          <a:noFill/>
          <a:ln>
            <a:noFill/>
          </a:ln>
        </p:spPr>
      </p:sp>
      <p:sp>
        <p:nvSpPr>
          <p:cNvPr id="127" name="Shape 127"/>
          <p:cNvSpPr/>
          <p:nvPr/>
        </p:nvSpPr>
        <p:spPr>
          <a:xfrm>
            <a:off x="7828920" y="3254400"/>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cap="flat" cmpd="sng" w="12600">
            <a:solidFill>
              <a:srgbClr val="FFFFFF"/>
            </a:solidFill>
            <a:prstDash val="solid"/>
            <a:miter/>
            <a:headEnd len="med" w="med" type="none"/>
            <a:tailEnd len="med" w="med" type="none"/>
          </a:ln>
        </p:spPr>
      </p:sp>
      <p:sp>
        <p:nvSpPr>
          <p:cNvPr id="128" name="Shape 128"/>
          <p:cNvSpPr/>
          <p:nvPr/>
        </p:nvSpPr>
        <p:spPr>
          <a:xfrm>
            <a:off x="1575000" y="1655640"/>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FFC000"/>
          </a:solidFill>
          <a:ln cap="flat" cmpd="sng" w="12600">
            <a:solidFill>
              <a:srgbClr val="FFFFFF"/>
            </a:solidFill>
            <a:prstDash val="solid"/>
            <a:miter/>
            <a:headEnd len="med" w="med" type="none"/>
            <a:tailEnd len="med" w="med" type="none"/>
          </a:ln>
        </p:spPr>
      </p:sp>
      <p:sp>
        <p:nvSpPr>
          <p:cNvPr id="129" name="Shape 129"/>
          <p:cNvSpPr/>
          <p:nvPr/>
        </p:nvSpPr>
        <p:spPr>
          <a:xfrm>
            <a:off x="1649880" y="1790640"/>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70AD47"/>
          </a:solidFill>
          <a:ln cap="flat" cmpd="sng" w="12600">
            <a:solidFill>
              <a:srgbClr val="FFFFFF"/>
            </a:solidFill>
            <a:prstDash val="solid"/>
            <a:miter/>
            <a:headEnd len="med" w="med" type="none"/>
            <a:tailEnd len="med" w="med" type="none"/>
          </a:ln>
        </p:spPr>
      </p:sp>
      <p:sp>
        <p:nvSpPr>
          <p:cNvPr id="130" name="Shape 130"/>
          <p:cNvSpPr/>
          <p:nvPr/>
        </p:nvSpPr>
        <p:spPr>
          <a:xfrm>
            <a:off x="1500479" y="1790640"/>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cap="flat" cmpd="sng" w="12600">
            <a:solidFill>
              <a:srgbClr val="FFFFFF"/>
            </a:solidFill>
            <a:prstDash val="solid"/>
            <a:miter/>
            <a:headEnd len="med" w="med" type="none"/>
            <a:tailEnd len="med" w="med" type="none"/>
          </a:ln>
        </p:spPr>
      </p:sp>
      <p:sp>
        <p:nvSpPr>
          <p:cNvPr id="131" name="Shape 131"/>
          <p:cNvSpPr/>
          <p:nvPr/>
        </p:nvSpPr>
        <p:spPr>
          <a:xfrm>
            <a:off x="4996439" y="1258200"/>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cap="flat" cmpd="sng" w="12600">
            <a:solidFill>
              <a:srgbClr val="FFFFFF"/>
            </a:solidFill>
            <a:prstDash val="solid"/>
            <a:miter/>
            <a:headEnd len="med" w="med" type="none"/>
            <a:tailEnd len="med" w="med" type="none"/>
          </a:ln>
        </p:spPr>
      </p:sp>
      <p:sp>
        <p:nvSpPr>
          <p:cNvPr id="132" name="Shape 132"/>
          <p:cNvSpPr/>
          <p:nvPr/>
        </p:nvSpPr>
        <p:spPr>
          <a:xfrm>
            <a:off x="4846680" y="1258200"/>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A5A5A5"/>
          </a:solidFill>
          <a:ln cap="flat" cmpd="sng" w="12600">
            <a:solidFill>
              <a:srgbClr val="FFFFFF"/>
            </a:solidFill>
            <a:prstDash val="solid"/>
            <a:miter/>
            <a:headEnd len="med" w="med" type="none"/>
            <a:tailEnd len="med" w="med" type="none"/>
          </a:ln>
        </p:spPr>
      </p:sp>
      <p:sp>
        <p:nvSpPr>
          <p:cNvPr id="133" name="Shape 133"/>
          <p:cNvSpPr/>
          <p:nvPr/>
        </p:nvSpPr>
        <p:spPr>
          <a:xfrm>
            <a:off x="4921200" y="1393200"/>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FFC000"/>
          </a:solidFill>
          <a:ln cap="flat" cmpd="sng" w="12600">
            <a:solidFill>
              <a:srgbClr val="FFFFFF"/>
            </a:solidFill>
            <a:prstDash val="solid"/>
            <a:miter/>
            <a:headEnd len="med" w="med" type="none"/>
            <a:tailEnd len="med" w="med" type="none"/>
          </a:ln>
        </p:spPr>
      </p:sp>
      <p:sp>
        <p:nvSpPr>
          <p:cNvPr id="134" name="Shape 134"/>
          <p:cNvSpPr/>
          <p:nvPr/>
        </p:nvSpPr>
        <p:spPr>
          <a:xfrm>
            <a:off x="8451720" y="1577520"/>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cap="flat" cmpd="sng" w="12600">
            <a:solidFill>
              <a:srgbClr val="FFFFFF"/>
            </a:solidFill>
            <a:prstDash val="solid"/>
            <a:miter/>
            <a:headEnd len="med" w="med" type="none"/>
            <a:tailEnd len="med" w="med" type="none"/>
          </a:ln>
        </p:spPr>
      </p:sp>
      <p:sp>
        <p:nvSpPr>
          <p:cNvPr id="135" name="Shape 135"/>
          <p:cNvSpPr/>
          <p:nvPr/>
        </p:nvSpPr>
        <p:spPr>
          <a:xfrm>
            <a:off x="8374679" y="1441800"/>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4372C3"/>
          </a:solidFill>
          <a:ln cap="flat" cmpd="sng" w="12600">
            <a:solidFill>
              <a:srgbClr val="FFFFFF"/>
            </a:solidFill>
            <a:prstDash val="solid"/>
            <a:miter/>
            <a:headEnd len="med" w="med" type="none"/>
            <a:tailEnd len="med" w="med" type="none"/>
          </a:ln>
        </p:spPr>
      </p:sp>
      <p:sp>
        <p:nvSpPr>
          <p:cNvPr id="136" name="Shape 136"/>
          <p:cNvSpPr/>
          <p:nvPr/>
        </p:nvSpPr>
        <p:spPr>
          <a:xfrm>
            <a:off x="8300160" y="1576800"/>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70AD47"/>
          </a:solidFill>
          <a:ln cap="flat" cmpd="sng" w="12600">
            <a:solidFill>
              <a:srgbClr val="FFFFFF"/>
            </a:solidFill>
            <a:prstDash val="solid"/>
            <a:miter/>
            <a:headEnd len="med" w="med" type="none"/>
            <a:tailEnd len="med" w="med" type="none"/>
          </a:ln>
        </p:spPr>
      </p:sp>
      <p:sp>
        <p:nvSpPr>
          <p:cNvPr id="137" name="Shape 137"/>
          <p:cNvSpPr/>
          <p:nvPr/>
        </p:nvSpPr>
        <p:spPr>
          <a:xfrm>
            <a:off x="1572120" y="2483640"/>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cap="flat" cmpd="sng" w="12600">
            <a:solidFill>
              <a:srgbClr val="FFFFFF"/>
            </a:solidFill>
            <a:prstDash val="solid"/>
            <a:miter/>
            <a:headEnd len="med" w="med" type="none"/>
            <a:tailEnd len="med" w="med" type="none"/>
          </a:ln>
        </p:spPr>
      </p:sp>
      <p:sp>
        <p:nvSpPr>
          <p:cNvPr id="138" name="Shape 138"/>
          <p:cNvSpPr/>
          <p:nvPr/>
        </p:nvSpPr>
        <p:spPr>
          <a:xfrm>
            <a:off x="1497240" y="2618640"/>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FFC000"/>
          </a:solidFill>
          <a:ln cap="flat" cmpd="sng" w="12600">
            <a:solidFill>
              <a:srgbClr val="FFFFFF"/>
            </a:solidFill>
            <a:prstDash val="solid"/>
            <a:miter/>
            <a:headEnd len="med" w="med" type="none"/>
            <a:tailEnd len="med" w="med" type="none"/>
          </a:ln>
        </p:spPr>
      </p:sp>
      <p:sp>
        <p:nvSpPr>
          <p:cNvPr id="139" name="Shape 139"/>
          <p:cNvSpPr/>
          <p:nvPr/>
        </p:nvSpPr>
        <p:spPr>
          <a:xfrm>
            <a:off x="1646640" y="2618640"/>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4372C3"/>
          </a:solidFill>
          <a:ln cap="flat" cmpd="sng" w="12600">
            <a:solidFill>
              <a:srgbClr val="FFFFFF"/>
            </a:solidFill>
            <a:prstDash val="solid"/>
            <a:miter/>
            <a:headEnd len="med" w="med" type="none"/>
            <a:tailEnd len="med" w="med" type="none"/>
          </a:ln>
        </p:spPr>
      </p:sp>
      <p:sp>
        <p:nvSpPr>
          <p:cNvPr id="140" name="Shape 140"/>
          <p:cNvSpPr/>
          <p:nvPr/>
        </p:nvSpPr>
        <p:spPr>
          <a:xfrm>
            <a:off x="1572120" y="2754000"/>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70AD47"/>
          </a:solidFill>
          <a:ln cap="flat" cmpd="sng" w="12600">
            <a:solidFill>
              <a:srgbClr val="FFFFFF"/>
            </a:solidFill>
            <a:prstDash val="solid"/>
            <a:miter/>
            <a:headEnd len="med" w="med" type="none"/>
            <a:tailEnd len="med" w="med" type="none"/>
          </a:ln>
        </p:spPr>
      </p:sp>
      <p:sp>
        <p:nvSpPr>
          <p:cNvPr id="141" name="Shape 141"/>
          <p:cNvSpPr/>
          <p:nvPr/>
        </p:nvSpPr>
        <p:spPr>
          <a:xfrm>
            <a:off x="7152479" y="1657080"/>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cap="flat" cmpd="sng" w="12600">
            <a:solidFill>
              <a:srgbClr val="FFFFFF"/>
            </a:solidFill>
            <a:prstDash val="solid"/>
            <a:miter/>
            <a:headEnd len="med" w="med" type="none"/>
            <a:tailEnd len="med" w="med" type="none"/>
          </a:ln>
        </p:spPr>
      </p:sp>
      <p:sp>
        <p:nvSpPr>
          <p:cNvPr id="142" name="Shape 142"/>
          <p:cNvSpPr/>
          <p:nvPr/>
        </p:nvSpPr>
        <p:spPr>
          <a:xfrm>
            <a:off x="7003079" y="1657080"/>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A5A5A5"/>
          </a:solidFill>
          <a:ln cap="flat" cmpd="sng" w="12600">
            <a:solidFill>
              <a:srgbClr val="FFFFFF"/>
            </a:solidFill>
            <a:prstDash val="solid"/>
            <a:miter/>
            <a:headEnd len="med" w="med" type="none"/>
            <a:tailEnd len="med" w="med" type="none"/>
          </a:ln>
        </p:spPr>
      </p:sp>
      <p:sp>
        <p:nvSpPr>
          <p:cNvPr id="143" name="Shape 143"/>
          <p:cNvSpPr/>
          <p:nvPr/>
        </p:nvSpPr>
        <p:spPr>
          <a:xfrm>
            <a:off x="7077239" y="1792080"/>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FFC000"/>
          </a:solidFill>
          <a:ln cap="flat" cmpd="sng" w="12600">
            <a:solidFill>
              <a:srgbClr val="FFFFFF"/>
            </a:solidFill>
            <a:prstDash val="solid"/>
            <a:miter/>
            <a:headEnd len="med" w="med" type="none"/>
            <a:tailEnd len="med" w="med" type="none"/>
          </a:ln>
        </p:spPr>
      </p:sp>
      <p:sp>
        <p:nvSpPr>
          <p:cNvPr id="144" name="Shape 144"/>
          <p:cNvSpPr/>
          <p:nvPr/>
        </p:nvSpPr>
        <p:spPr>
          <a:xfrm>
            <a:off x="7152479" y="1927080"/>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70AD47"/>
          </a:solidFill>
          <a:ln cap="flat" cmpd="sng" w="12600">
            <a:solidFill>
              <a:srgbClr val="FFFFFF"/>
            </a:solidFill>
            <a:prstDash val="solid"/>
            <a:miter/>
            <a:headEnd len="med" w="med" type="none"/>
            <a:tailEnd len="med" w="med" type="none"/>
          </a:ln>
        </p:spPr>
      </p:sp>
      <p:sp>
        <p:nvSpPr>
          <p:cNvPr id="145" name="Shape 145"/>
          <p:cNvSpPr/>
          <p:nvPr/>
        </p:nvSpPr>
        <p:spPr>
          <a:xfrm>
            <a:off x="7003079" y="1927080"/>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cap="flat" cmpd="sng" w="12600">
            <a:solidFill>
              <a:srgbClr val="FFFFFF"/>
            </a:solidFill>
            <a:prstDash val="solid"/>
            <a:miter/>
            <a:headEnd len="med" w="med" type="none"/>
            <a:tailEnd len="med" w="med" type="none"/>
          </a:ln>
        </p:spPr>
      </p:sp>
      <p:sp>
        <p:nvSpPr>
          <p:cNvPr id="146" name="Shape 146"/>
          <p:cNvSpPr/>
          <p:nvPr/>
        </p:nvSpPr>
        <p:spPr>
          <a:xfrm>
            <a:off x="5174280" y="2453400"/>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FFC000"/>
          </a:solidFill>
          <a:ln cap="flat" cmpd="sng" w="12600">
            <a:solidFill>
              <a:srgbClr val="FFFFFF"/>
            </a:solidFill>
            <a:prstDash val="solid"/>
            <a:miter/>
            <a:headEnd len="med" w="med" type="none"/>
            <a:tailEnd len="med" w="med" type="none"/>
          </a:ln>
        </p:spPr>
      </p:sp>
      <p:sp>
        <p:nvSpPr>
          <p:cNvPr id="147" name="Shape 147"/>
          <p:cNvSpPr/>
          <p:nvPr/>
        </p:nvSpPr>
        <p:spPr>
          <a:xfrm>
            <a:off x="5323680" y="2453400"/>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4372C3"/>
          </a:solidFill>
          <a:ln cap="flat" cmpd="sng" w="12600">
            <a:solidFill>
              <a:srgbClr val="FFFFFF"/>
            </a:solidFill>
            <a:prstDash val="solid"/>
            <a:miter/>
            <a:headEnd len="med" w="med" type="none"/>
            <a:tailEnd len="med" w="med" type="none"/>
          </a:ln>
        </p:spPr>
      </p:sp>
      <p:sp>
        <p:nvSpPr>
          <p:cNvPr id="148" name="Shape 148"/>
          <p:cNvSpPr/>
          <p:nvPr/>
        </p:nvSpPr>
        <p:spPr>
          <a:xfrm>
            <a:off x="5249160" y="2588400"/>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70AD47"/>
          </a:solidFill>
          <a:ln cap="flat" cmpd="sng" w="12600">
            <a:solidFill>
              <a:srgbClr val="FFFFFF"/>
            </a:solidFill>
            <a:prstDash val="solid"/>
            <a:miter/>
            <a:headEnd len="med" w="med" type="none"/>
            <a:tailEnd len="med" w="med" type="none"/>
          </a:ln>
        </p:spPr>
      </p:sp>
      <p:sp>
        <p:nvSpPr>
          <p:cNvPr id="149" name="Shape 149"/>
          <p:cNvSpPr/>
          <p:nvPr/>
        </p:nvSpPr>
        <p:spPr>
          <a:xfrm>
            <a:off x="5099760" y="2588400"/>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cap="flat" cmpd="sng" w="12600">
            <a:solidFill>
              <a:srgbClr val="FFFFFF"/>
            </a:solidFill>
            <a:prstDash val="solid"/>
            <a:miter/>
            <a:headEnd len="med" w="med" type="none"/>
            <a:tailEnd len="med" w="med" type="none"/>
          </a:ln>
        </p:spPr>
      </p:sp>
      <p:sp>
        <p:nvSpPr>
          <p:cNvPr id="150" name="Shape 150"/>
          <p:cNvSpPr/>
          <p:nvPr/>
        </p:nvSpPr>
        <p:spPr>
          <a:xfrm rot="5400000">
            <a:off x="10428480" y="1847160"/>
            <a:ext cx="2185920" cy="923040"/>
          </a:xfrm>
          <a:prstGeom prst="rect">
            <a:avLst/>
          </a:prstGeom>
          <a:solidFill>
            <a:srgbClr val="5B9BD5"/>
          </a:solidFill>
          <a:ln>
            <a:noFill/>
          </a:ln>
        </p:spPr>
        <p:txBody>
          <a:bodyPr anchorCtr="0" anchor="t" bIns="45700" lIns="91425" rIns="91425" tIns="45700">
            <a:noAutofit/>
          </a:bodyPr>
          <a:lstStyle/>
          <a:p>
            <a:pPr indent="0" lvl="0" marL="0" marR="0" rtl="0" algn="ctr">
              <a:lnSpc>
                <a:spcPct val="100000"/>
              </a:lnSpc>
              <a:spcBef>
                <a:spcPts val="0"/>
              </a:spcBef>
              <a:buSzPct val="25000"/>
              <a:buNone/>
            </a:pPr>
            <a:r>
              <a:rPr b="1" i="0" lang="en-US" sz="1400" u="none" cap="none" strike="noStrike">
                <a:solidFill>
                  <a:srgbClr val="FFFFFF"/>
                </a:solidFill>
                <a:latin typeface="Calibri"/>
                <a:ea typeface="Calibri"/>
                <a:cs typeface="Calibri"/>
                <a:sym typeface="Calibri"/>
              </a:rPr>
              <a:t>Do services and apps interact appropriately?</a:t>
            </a:r>
          </a:p>
        </p:txBody>
      </p:sp>
      <p:sp>
        <p:nvSpPr>
          <p:cNvPr id="151" name="Shape 151"/>
          <p:cNvSpPr/>
          <p:nvPr/>
        </p:nvSpPr>
        <p:spPr>
          <a:xfrm rot="5400000">
            <a:off x="10428480" y="5019479"/>
            <a:ext cx="2185920" cy="923040"/>
          </a:xfrm>
          <a:prstGeom prst="rect">
            <a:avLst/>
          </a:prstGeom>
          <a:solidFill>
            <a:srgbClr val="5B9BD5"/>
          </a:solidFill>
          <a:ln>
            <a:noFill/>
          </a:ln>
        </p:spPr>
        <p:txBody>
          <a:bodyPr anchorCtr="0" anchor="t" bIns="45700" lIns="91425" rIns="91425" tIns="45700">
            <a:noAutofit/>
          </a:bodyPr>
          <a:lstStyle/>
          <a:p>
            <a:pPr indent="0" lvl="0" marL="0" marR="0" rtl="0" algn="ctr">
              <a:lnSpc>
                <a:spcPct val="100000"/>
              </a:lnSpc>
              <a:spcBef>
                <a:spcPts val="0"/>
              </a:spcBef>
              <a:buSzPct val="25000"/>
              <a:buNone/>
            </a:pPr>
            <a:r>
              <a:rPr b="1" i="0" lang="en-US" sz="1400" u="none" cap="none" strike="noStrike">
                <a:solidFill>
                  <a:srgbClr val="FFFFFF"/>
                </a:solidFill>
                <a:latin typeface="Calibri"/>
                <a:ea typeface="Calibri"/>
                <a:cs typeface="Calibri"/>
                <a:sym typeface="Calibri"/>
              </a:rPr>
              <a:t>Can I migrate smoothly and quickly?</a:t>
            </a:r>
          </a:p>
        </p:txBody>
      </p:sp>
      <p:sp>
        <p:nvSpPr>
          <p:cNvPr id="152" name="Shape 152"/>
          <p:cNvSpPr/>
          <p:nvPr/>
        </p:nvSpPr>
        <p:spPr>
          <a:xfrm rot="2700000">
            <a:off x="4626000" y="4008599"/>
            <a:ext cx="1511279" cy="2159"/>
          </a:xfrm>
          <a:custGeom>
            <a:pathLst>
              <a:path extrusionOk="0" h="120000" w="120000">
                <a:moveTo>
                  <a:pt x="0" y="0"/>
                </a:moveTo>
                <a:lnTo>
                  <a:pt x="120000" y="120000"/>
                </a:lnTo>
              </a:path>
            </a:pathLst>
          </a:custGeom>
          <a:noFill/>
          <a:ln cap="flat" cmpd="sng" w="69825">
            <a:solidFill>
              <a:srgbClr val="394D54"/>
            </a:solidFill>
            <a:prstDash val="solid"/>
            <a:miter/>
            <a:headEnd len="lg" w="lg" type="triangle"/>
            <a:tailEnd len="lg" w="lg" type="triangle"/>
          </a:ln>
        </p:spPr>
      </p:sp>
      <p:sp>
        <p:nvSpPr>
          <p:cNvPr id="153" name="Shape 153"/>
          <p:cNvSpPr/>
          <p:nvPr/>
        </p:nvSpPr>
        <p:spPr>
          <a:xfrm rot="-2700000">
            <a:off x="4625639" y="4008599"/>
            <a:ext cx="1511279" cy="2159"/>
          </a:xfrm>
          <a:custGeom>
            <a:pathLst>
              <a:path extrusionOk="0" h="120000" w="120000">
                <a:moveTo>
                  <a:pt x="0" y="0"/>
                </a:moveTo>
                <a:lnTo>
                  <a:pt x="120000" y="120000"/>
                </a:lnTo>
              </a:path>
            </a:pathLst>
          </a:custGeom>
          <a:noFill/>
          <a:ln cap="flat" cmpd="sng" w="69825">
            <a:solidFill>
              <a:srgbClr val="394D54"/>
            </a:solidFill>
            <a:prstDash val="solid"/>
            <a:miter/>
            <a:headEnd len="lg" w="lg" type="triangle"/>
            <a:tailEnd len="lg" w="lg" type="triangle"/>
          </a:ln>
        </p:spPr>
      </p:sp>
      <p:sp>
        <p:nvSpPr>
          <p:cNvPr id="154" name="Shape 154"/>
          <p:cNvSpPr txBox="1"/>
          <p:nvPr>
            <p:ph type="title"/>
          </p:nvPr>
        </p:nvSpPr>
        <p:spPr>
          <a:xfrm>
            <a:off x="131000" y="21800"/>
            <a:ext cx="11768700" cy="803700"/>
          </a:xfrm>
          <a:prstGeom prst="rect">
            <a:avLst/>
          </a:prstGeom>
        </p:spPr>
        <p:txBody>
          <a:bodyPr anchorCtr="0" anchor="ctr" bIns="121900" lIns="121900" rIns="121900" tIns="121900">
            <a:noAutofit/>
          </a:bodyPr>
          <a:lstStyle/>
          <a:p>
            <a:pPr lvl="0">
              <a:spcBef>
                <a:spcPts val="0"/>
              </a:spcBef>
              <a:buNone/>
            </a:pPr>
            <a:r>
              <a:rPr lang="en-US"/>
              <a:t>The Challenge</a:t>
            </a:r>
          </a:p>
        </p:txBody>
      </p:sp>
    </p:spTree>
  </p:cSld>
  <p:clrMapOvr>
    <a:masterClrMapping/>
  </p:clrMapOvr>
  <p:transition spd="slow">
    <p:fade/>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2" name="Shape 622"/>
        <p:cNvGrpSpPr/>
        <p:nvPr/>
      </p:nvGrpSpPr>
      <p:grpSpPr>
        <a:xfrm>
          <a:off x="0" y="0"/>
          <a:ext cx="0" cy="0"/>
          <a:chOff x="0" y="0"/>
          <a:chExt cx="0" cy="0"/>
        </a:xfrm>
      </p:grpSpPr>
      <p:sp>
        <p:nvSpPr>
          <p:cNvPr id="623" name="Shape 623"/>
          <p:cNvSpPr/>
          <p:nvPr/>
        </p:nvSpPr>
        <p:spPr>
          <a:xfrm>
            <a:off x="1155959" y="5890680"/>
            <a:ext cx="7719120" cy="639359"/>
          </a:xfrm>
          <a:prstGeom prst="rect">
            <a:avLst/>
          </a:prstGeom>
          <a:noFill/>
          <a:ln>
            <a:noFill/>
          </a:ln>
        </p:spPr>
        <p:txBody>
          <a:bodyPr anchorCtr="0" anchor="t" bIns="45000" lIns="90000" rIns="90000" tIns="45000">
            <a:noAutofit/>
          </a:bodyPr>
          <a:lstStyle/>
          <a:p>
            <a:pPr indent="0" lvl="0" marL="0" marR="0" rtl="0" algn="l">
              <a:lnSpc>
                <a:spcPct val="100000"/>
              </a:lnSpc>
              <a:spcBef>
                <a:spcPts val="0"/>
              </a:spcBef>
              <a:buSzPct val="25000"/>
              <a:buNone/>
            </a:pPr>
            <a:r>
              <a:rPr b="0" lang="en-US" sz="1800" strike="noStrike">
                <a:solidFill>
                  <a:srgbClr val="000000"/>
                </a:solidFill>
                <a:latin typeface="Arial"/>
                <a:ea typeface="Arial"/>
                <a:cs typeface="Arial"/>
                <a:sym typeface="Arial"/>
              </a:rPr>
              <a:t>For complete instructions and other Operating systems:</a:t>
            </a:r>
          </a:p>
          <a:p>
            <a:pPr indent="0" lvl="0" marL="0" marR="0" rtl="0" algn="l">
              <a:lnSpc>
                <a:spcPct val="100000"/>
              </a:lnSpc>
              <a:spcBef>
                <a:spcPts val="0"/>
              </a:spcBef>
              <a:buSzPct val="25000"/>
              <a:buNone/>
            </a:pPr>
            <a:r>
              <a:rPr b="0" lang="en-US" sz="1800" u="sng" strike="noStrike">
                <a:solidFill>
                  <a:schemeClr val="hlink"/>
                </a:solidFill>
                <a:latin typeface="Arial"/>
                <a:ea typeface="Arial"/>
                <a:cs typeface="Arial"/>
                <a:sym typeface="Arial"/>
                <a:hlinkClick r:id="rId3"/>
              </a:rPr>
              <a:t>https://docs.docker.com/linux/</a:t>
            </a:r>
          </a:p>
        </p:txBody>
      </p:sp>
      <p:sp>
        <p:nvSpPr>
          <p:cNvPr id="624" name="Shape 624"/>
          <p:cNvSpPr/>
          <p:nvPr/>
        </p:nvSpPr>
        <p:spPr>
          <a:xfrm>
            <a:off x="474120" y="1313640"/>
            <a:ext cx="11584080" cy="3382559"/>
          </a:xfrm>
          <a:prstGeom prst="rect">
            <a:avLst/>
          </a:prstGeom>
          <a:noFill/>
          <a:ln>
            <a:noFill/>
          </a:ln>
        </p:spPr>
        <p:txBody>
          <a:bodyPr anchorCtr="0" anchor="t" bIns="45000" lIns="90000" rIns="90000" tIns="45000">
            <a:noAutofit/>
          </a:bodyPr>
          <a:lstStyle/>
          <a:p>
            <a:pPr indent="-216000" lvl="0" marL="216000" marR="0" rtl="0" algn="l">
              <a:lnSpc>
                <a:spcPct val="100000"/>
              </a:lnSpc>
              <a:spcBef>
                <a:spcPts val="0"/>
              </a:spcBef>
              <a:buSzPct val="25000"/>
              <a:buNone/>
            </a:pPr>
            <a:r>
              <a:rPr b="0" lang="en-US" sz="1800" strike="noStrike">
                <a:solidFill>
                  <a:srgbClr val="000000"/>
                </a:solidFill>
                <a:latin typeface="Arial"/>
                <a:ea typeface="Arial"/>
                <a:cs typeface="Arial"/>
                <a:sym typeface="Arial"/>
              </a:rPr>
              <a:t>First we need to install the docker daemon and client binaries</a:t>
            </a:r>
          </a:p>
          <a:p>
            <a:pPr indent="-216000" lvl="0" marL="216000" marR="0" rtl="0" algn="l">
              <a:lnSpc>
                <a:spcPct val="100000"/>
              </a:lnSpc>
              <a:spcBef>
                <a:spcPts val="0"/>
              </a:spcBef>
              <a:buClr>
                <a:srgbClr val="000000"/>
              </a:buClr>
              <a:buSzPct val="45000"/>
              <a:buFont typeface="Noto Sans Symbols"/>
              <a:buChar char="●"/>
            </a:pPr>
            <a:r>
              <a:rPr b="0" lang="en-US" sz="1800" strike="noStrike">
                <a:solidFill>
                  <a:srgbClr val="000000"/>
                </a:solidFill>
                <a:latin typeface="Arial"/>
                <a:ea typeface="Arial"/>
                <a:cs typeface="Arial"/>
                <a:sym typeface="Arial"/>
              </a:rPr>
              <a:t>Run “curl -fsSL https://get.docker.com/ | sh”</a:t>
            </a:r>
          </a:p>
          <a:p>
            <a:pPr indent="-216000" lvl="0" marL="216000" marR="0" rtl="0" algn="l">
              <a:lnSpc>
                <a:spcPct val="100000"/>
              </a:lnSpc>
              <a:spcBef>
                <a:spcPts val="0"/>
              </a:spcBef>
              <a:buNone/>
            </a:pPr>
            <a:r>
              <a:t/>
            </a:r>
            <a:endParaRPr b="0" sz="1800" strike="noStrike">
              <a:solidFill>
                <a:srgbClr val="000000"/>
              </a:solidFill>
              <a:latin typeface="Arial"/>
              <a:ea typeface="Arial"/>
              <a:cs typeface="Arial"/>
              <a:sym typeface="Arial"/>
            </a:endParaRPr>
          </a:p>
          <a:p>
            <a:pPr indent="-216000" lvl="0" marL="216000" marR="0" rtl="0" algn="l">
              <a:lnSpc>
                <a:spcPct val="100000"/>
              </a:lnSpc>
              <a:spcBef>
                <a:spcPts val="0"/>
              </a:spcBef>
              <a:buSzPct val="25000"/>
              <a:buNone/>
            </a:pPr>
            <a:r>
              <a:rPr b="0" lang="en-US" sz="1800" strike="noStrike">
                <a:solidFill>
                  <a:srgbClr val="000000"/>
                </a:solidFill>
                <a:latin typeface="Arial"/>
                <a:ea typeface="Arial"/>
                <a:cs typeface="Arial"/>
                <a:sym typeface="Arial"/>
              </a:rPr>
              <a:t>This script will ask you for your sudo password and install all the required binaries </a:t>
            </a:r>
          </a:p>
          <a:p>
            <a:pPr indent="-216000" lvl="0" marL="216000" marR="0" rtl="0" algn="l">
              <a:lnSpc>
                <a:spcPct val="100000"/>
              </a:lnSpc>
              <a:spcBef>
                <a:spcPts val="0"/>
              </a:spcBef>
              <a:buNone/>
            </a:pPr>
            <a:r>
              <a:t/>
            </a:r>
            <a:endParaRPr b="0" sz="1800" strike="noStrike">
              <a:solidFill>
                <a:srgbClr val="000000"/>
              </a:solidFill>
              <a:latin typeface="Arial"/>
              <a:ea typeface="Arial"/>
              <a:cs typeface="Arial"/>
              <a:sym typeface="Arial"/>
            </a:endParaRPr>
          </a:p>
          <a:p>
            <a:pPr indent="-216000" lvl="0" marL="216000" marR="0" rtl="0" algn="l">
              <a:lnSpc>
                <a:spcPct val="100000"/>
              </a:lnSpc>
              <a:spcBef>
                <a:spcPts val="0"/>
              </a:spcBef>
              <a:buSzPct val="25000"/>
              <a:buNone/>
            </a:pPr>
            <a:r>
              <a:rPr b="0" lang="en-US" sz="1800" strike="noStrike">
                <a:solidFill>
                  <a:srgbClr val="000000"/>
                </a:solidFill>
                <a:latin typeface="Arial"/>
                <a:ea typeface="Arial"/>
                <a:cs typeface="Arial"/>
                <a:sym typeface="Arial"/>
              </a:rPr>
              <a:t>Now lets verify that our installation is complete</a:t>
            </a:r>
          </a:p>
          <a:p>
            <a:pPr indent="-216000" lvl="0" marL="216000" marR="0" rtl="0" algn="l">
              <a:lnSpc>
                <a:spcPct val="100000"/>
              </a:lnSpc>
              <a:spcBef>
                <a:spcPts val="0"/>
              </a:spcBef>
              <a:buNone/>
            </a:pPr>
            <a:r>
              <a:t/>
            </a:r>
            <a:endParaRPr b="0" sz="1800" strike="noStrike">
              <a:solidFill>
                <a:srgbClr val="000000"/>
              </a:solidFill>
              <a:latin typeface="Arial"/>
              <a:ea typeface="Arial"/>
              <a:cs typeface="Arial"/>
              <a:sym typeface="Arial"/>
            </a:endParaRPr>
          </a:p>
          <a:p>
            <a:pPr indent="-216000" lvl="0" marL="216000" marR="0" rtl="0" algn="l">
              <a:lnSpc>
                <a:spcPct val="100000"/>
              </a:lnSpc>
              <a:spcBef>
                <a:spcPts val="0"/>
              </a:spcBef>
              <a:buClr>
                <a:srgbClr val="000000"/>
              </a:buClr>
              <a:buSzPct val="45000"/>
              <a:buFont typeface="Noto Sans Symbols"/>
              <a:buChar char="●"/>
            </a:pPr>
            <a:r>
              <a:rPr b="0" lang="en-US" sz="1800" strike="noStrike">
                <a:solidFill>
                  <a:srgbClr val="000000"/>
                </a:solidFill>
                <a:latin typeface="Arial"/>
                <a:ea typeface="Arial"/>
                <a:cs typeface="Arial"/>
                <a:sym typeface="Arial"/>
              </a:rPr>
              <a:t>Run “docker run hello-world”</a:t>
            </a:r>
          </a:p>
          <a:p>
            <a:pPr indent="-216000" lvl="0" marL="216000" marR="0" rtl="0" algn="l">
              <a:lnSpc>
                <a:spcPct val="100000"/>
              </a:lnSpc>
              <a:spcBef>
                <a:spcPts val="0"/>
              </a:spcBef>
              <a:buNone/>
            </a:pPr>
            <a:r>
              <a:t/>
            </a:r>
            <a:endParaRPr b="0" sz="1800" strike="noStrike">
              <a:solidFill>
                <a:srgbClr val="000000"/>
              </a:solidFill>
              <a:latin typeface="Arial"/>
              <a:ea typeface="Arial"/>
              <a:cs typeface="Arial"/>
              <a:sym typeface="Arial"/>
            </a:endParaRPr>
          </a:p>
          <a:p>
            <a:pPr indent="-216000" lvl="0" marL="216000" marR="0" rtl="0" algn="l">
              <a:lnSpc>
                <a:spcPct val="100000"/>
              </a:lnSpc>
              <a:spcBef>
                <a:spcPts val="0"/>
              </a:spcBef>
              <a:buClr>
                <a:srgbClr val="000000"/>
              </a:buClr>
              <a:buSzPct val="45000"/>
              <a:buFont typeface="Noto Sans Symbols"/>
              <a:buChar char="●"/>
            </a:pPr>
            <a:r>
              <a:rPr b="0" lang="en-US" sz="1800" strike="noStrike">
                <a:solidFill>
                  <a:srgbClr val="000000"/>
                </a:solidFill>
                <a:latin typeface="Arial"/>
                <a:ea typeface="Arial"/>
                <a:cs typeface="Arial"/>
                <a:sym typeface="Arial"/>
              </a:rPr>
              <a:t>If the above command fails, you may need to add your </a:t>
            </a:r>
          </a:p>
          <a:p>
            <a:pPr indent="-216000" lvl="0" marL="216000" marR="0" rtl="0" algn="l">
              <a:lnSpc>
                <a:spcPct val="100000"/>
              </a:lnSpc>
              <a:spcBef>
                <a:spcPts val="0"/>
              </a:spcBef>
              <a:buSzPct val="25000"/>
              <a:buNone/>
            </a:pPr>
            <a:r>
              <a:rPr b="0" lang="en-US" sz="1800" strike="noStrike">
                <a:solidFill>
                  <a:srgbClr val="000000"/>
                </a:solidFill>
                <a:latin typeface="Arial"/>
                <a:ea typeface="Arial"/>
                <a:cs typeface="Arial"/>
                <a:sym typeface="Arial"/>
              </a:rPr>
              <a:t>user to the docker group before docker will run</a:t>
            </a:r>
          </a:p>
          <a:p>
            <a:pPr indent="-216000" lvl="0" marL="216000" marR="0" rtl="0" algn="l">
              <a:lnSpc>
                <a:spcPct val="100000"/>
              </a:lnSpc>
              <a:spcBef>
                <a:spcPts val="0"/>
              </a:spcBef>
              <a:buClr>
                <a:srgbClr val="000000"/>
              </a:buClr>
              <a:buSzPct val="45000"/>
              <a:buFont typeface="Noto Sans Symbols"/>
              <a:buChar char="●"/>
            </a:pPr>
            <a:r>
              <a:rPr b="0" lang="en-US" sz="1800" strike="noStrike">
                <a:solidFill>
                  <a:srgbClr val="000000"/>
                </a:solidFill>
                <a:latin typeface="Arial"/>
                <a:ea typeface="Arial"/>
                <a:cs typeface="Arial"/>
                <a:sym typeface="Arial"/>
              </a:rPr>
              <a:t>“sudo usermod -a -G docker YOURUSERNAME”</a:t>
            </a:r>
          </a:p>
        </p:txBody>
      </p:sp>
      <p:sp>
        <p:nvSpPr>
          <p:cNvPr id="625" name="Shape 625"/>
          <p:cNvSpPr txBox="1"/>
          <p:nvPr>
            <p:ph type="title"/>
          </p:nvPr>
        </p:nvSpPr>
        <p:spPr>
          <a:xfrm>
            <a:off x="131000" y="21800"/>
            <a:ext cx="11768700" cy="803700"/>
          </a:xfrm>
          <a:prstGeom prst="rect">
            <a:avLst/>
          </a:prstGeom>
        </p:spPr>
        <p:txBody>
          <a:bodyPr anchorCtr="0" anchor="ctr" bIns="121900" lIns="121900" rIns="121900" tIns="121900">
            <a:noAutofit/>
          </a:bodyPr>
          <a:lstStyle/>
          <a:p>
            <a:pPr lvl="0">
              <a:spcBef>
                <a:spcPts val="0"/>
              </a:spcBef>
              <a:buNone/>
            </a:pPr>
            <a:r>
              <a:rPr lang="en-US"/>
              <a:t>Obtaining and installing Docker</a:t>
            </a:r>
          </a:p>
        </p:txBody>
      </p:sp>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9" name="Shape 629"/>
        <p:cNvGrpSpPr/>
        <p:nvPr/>
      </p:nvGrpSpPr>
      <p:grpSpPr>
        <a:xfrm>
          <a:off x="0" y="0"/>
          <a:ext cx="0" cy="0"/>
          <a:chOff x="0" y="0"/>
          <a:chExt cx="0" cy="0"/>
        </a:xfrm>
      </p:grpSpPr>
      <p:sp>
        <p:nvSpPr>
          <p:cNvPr id="630" name="Shape 630"/>
          <p:cNvSpPr/>
          <p:nvPr/>
        </p:nvSpPr>
        <p:spPr>
          <a:xfrm>
            <a:off x="440279" y="582839"/>
            <a:ext cx="11203200" cy="2646000"/>
          </a:xfrm>
          <a:prstGeom prst="rect">
            <a:avLst/>
          </a:prstGeom>
          <a:noFill/>
          <a:ln>
            <a:noFill/>
          </a:ln>
        </p:spPr>
        <p:txBody>
          <a:bodyPr anchorCtr="0" anchor="t" bIns="45000" lIns="90000" rIns="90000" tIns="45000">
            <a:noAutofit/>
          </a:bodyPr>
          <a:lstStyle/>
          <a:p>
            <a:pPr indent="0" lvl="0" marL="0" marR="0" rtl="0" algn="l">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l">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l">
              <a:lnSpc>
                <a:spcPct val="100000"/>
              </a:lnSpc>
              <a:spcBef>
                <a:spcPts val="0"/>
              </a:spcBef>
              <a:buSzPct val="25000"/>
              <a:buNone/>
            </a:pPr>
            <a:r>
              <a:rPr b="0" lang="en-US" sz="1300" strike="noStrike">
                <a:solidFill>
                  <a:srgbClr val="000000"/>
                </a:solidFill>
                <a:latin typeface="Arial"/>
                <a:ea typeface="Arial"/>
                <a:cs typeface="Arial"/>
                <a:sym typeface="Arial"/>
              </a:rPr>
              <a:t>Hello from Docker.</a:t>
            </a:r>
          </a:p>
          <a:p>
            <a:pPr indent="0" lvl="0" marL="0" marR="0" rtl="0" algn="l">
              <a:lnSpc>
                <a:spcPct val="100000"/>
              </a:lnSpc>
              <a:spcBef>
                <a:spcPts val="0"/>
              </a:spcBef>
              <a:buSzPct val="25000"/>
              <a:buNone/>
            </a:pPr>
            <a:r>
              <a:rPr b="0" lang="en-US" sz="1300" strike="noStrike">
                <a:solidFill>
                  <a:srgbClr val="000000"/>
                </a:solidFill>
                <a:latin typeface="Arial"/>
                <a:ea typeface="Arial"/>
                <a:cs typeface="Arial"/>
                <a:sym typeface="Arial"/>
              </a:rPr>
              <a:t>This message shows that your installation appears to be working correctly.</a:t>
            </a:r>
          </a:p>
          <a:p>
            <a:pPr indent="0" lvl="0" marL="0" marR="0" rtl="0" algn="l">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l">
              <a:lnSpc>
                <a:spcPct val="100000"/>
              </a:lnSpc>
              <a:spcBef>
                <a:spcPts val="0"/>
              </a:spcBef>
              <a:buSzPct val="25000"/>
              <a:buNone/>
            </a:pPr>
            <a:r>
              <a:rPr b="0" lang="en-US" sz="1300" strike="noStrike">
                <a:solidFill>
                  <a:srgbClr val="000000"/>
                </a:solidFill>
                <a:latin typeface="Arial"/>
                <a:ea typeface="Arial"/>
                <a:cs typeface="Arial"/>
                <a:sym typeface="Arial"/>
              </a:rPr>
              <a:t>To generate this message, Docker took the following steps:</a:t>
            </a:r>
          </a:p>
          <a:p>
            <a:pPr indent="0" lvl="0" marL="0" marR="0" rtl="0" algn="l">
              <a:lnSpc>
                <a:spcPct val="100000"/>
              </a:lnSpc>
              <a:spcBef>
                <a:spcPts val="0"/>
              </a:spcBef>
              <a:buSzPct val="25000"/>
              <a:buNone/>
            </a:pPr>
            <a:r>
              <a:rPr b="0" lang="en-US" sz="1300" strike="noStrike">
                <a:solidFill>
                  <a:srgbClr val="000000"/>
                </a:solidFill>
                <a:latin typeface="Arial"/>
                <a:ea typeface="Arial"/>
                <a:cs typeface="Arial"/>
                <a:sym typeface="Arial"/>
              </a:rPr>
              <a:t> 1. The Docker Engine CLI client contacted the Docker Engine daemon.</a:t>
            </a:r>
          </a:p>
          <a:p>
            <a:pPr indent="0" lvl="0" marL="0" marR="0" rtl="0" algn="l">
              <a:lnSpc>
                <a:spcPct val="100000"/>
              </a:lnSpc>
              <a:spcBef>
                <a:spcPts val="0"/>
              </a:spcBef>
              <a:buSzPct val="25000"/>
              <a:buNone/>
            </a:pPr>
            <a:r>
              <a:rPr b="0" lang="en-US" sz="1300" strike="noStrike">
                <a:solidFill>
                  <a:srgbClr val="000000"/>
                </a:solidFill>
                <a:latin typeface="Arial"/>
                <a:ea typeface="Arial"/>
                <a:cs typeface="Arial"/>
                <a:sym typeface="Arial"/>
              </a:rPr>
              <a:t> 2. The Docker Engine daemon pulled the "hello-world" image from the Docker Hub.</a:t>
            </a:r>
          </a:p>
          <a:p>
            <a:pPr indent="0" lvl="0" marL="0" marR="0" rtl="0" algn="l">
              <a:lnSpc>
                <a:spcPct val="100000"/>
              </a:lnSpc>
              <a:spcBef>
                <a:spcPts val="0"/>
              </a:spcBef>
              <a:buSzPct val="25000"/>
              <a:buNone/>
            </a:pPr>
            <a:r>
              <a:rPr b="0" lang="en-US" sz="1300" strike="noStrike">
                <a:solidFill>
                  <a:srgbClr val="000000"/>
                </a:solidFill>
                <a:latin typeface="Arial"/>
                <a:ea typeface="Arial"/>
                <a:cs typeface="Arial"/>
                <a:sym typeface="Arial"/>
              </a:rPr>
              <a:t> 3. The Docker Engine daemon created a new container from that image which runs the</a:t>
            </a:r>
          </a:p>
          <a:p>
            <a:pPr indent="0" lvl="0" marL="0" marR="0" rtl="0" algn="l">
              <a:lnSpc>
                <a:spcPct val="100000"/>
              </a:lnSpc>
              <a:spcBef>
                <a:spcPts val="0"/>
              </a:spcBef>
              <a:buSzPct val="25000"/>
              <a:buNone/>
            </a:pPr>
            <a:r>
              <a:rPr b="0" lang="en-US" sz="1300" strike="noStrike">
                <a:solidFill>
                  <a:srgbClr val="000000"/>
                </a:solidFill>
                <a:latin typeface="Arial"/>
                <a:ea typeface="Arial"/>
                <a:cs typeface="Arial"/>
                <a:sym typeface="Arial"/>
              </a:rPr>
              <a:t>    executable that produces the output you are currently reading.</a:t>
            </a:r>
          </a:p>
          <a:p>
            <a:pPr indent="0" lvl="0" marL="0" marR="0" rtl="0" algn="l">
              <a:lnSpc>
                <a:spcPct val="100000"/>
              </a:lnSpc>
              <a:spcBef>
                <a:spcPts val="0"/>
              </a:spcBef>
              <a:buSzPct val="25000"/>
              <a:buNone/>
            </a:pPr>
            <a:r>
              <a:rPr b="0" lang="en-US" sz="1300" strike="noStrike">
                <a:solidFill>
                  <a:srgbClr val="000000"/>
                </a:solidFill>
                <a:latin typeface="Arial"/>
                <a:ea typeface="Arial"/>
                <a:cs typeface="Arial"/>
                <a:sym typeface="Arial"/>
              </a:rPr>
              <a:t> 4. The Docker Engine daemon streamed that output to the Docker Engine CLI client, </a:t>
            </a:r>
          </a:p>
          <a:p>
            <a:pPr indent="0" lvl="0" marL="0" marR="0" rtl="0" algn="l">
              <a:lnSpc>
                <a:spcPct val="100000"/>
              </a:lnSpc>
              <a:spcBef>
                <a:spcPts val="0"/>
              </a:spcBef>
              <a:buSzPct val="25000"/>
              <a:buNone/>
            </a:pPr>
            <a:r>
              <a:rPr b="0" lang="en-US" sz="1300" strike="noStrike">
                <a:solidFill>
                  <a:srgbClr val="000000"/>
                </a:solidFill>
                <a:latin typeface="Arial"/>
                <a:ea typeface="Arial"/>
                <a:cs typeface="Arial"/>
                <a:sym typeface="Arial"/>
              </a:rPr>
              <a:t>    which sent it to your terminal.</a:t>
            </a:r>
          </a:p>
        </p:txBody>
      </p:sp>
      <p:sp>
        <p:nvSpPr>
          <p:cNvPr id="631" name="Shape 631"/>
          <p:cNvSpPr txBox="1"/>
          <p:nvPr>
            <p:ph type="title"/>
          </p:nvPr>
        </p:nvSpPr>
        <p:spPr>
          <a:xfrm>
            <a:off x="131000" y="21800"/>
            <a:ext cx="11768700" cy="803700"/>
          </a:xfrm>
          <a:prstGeom prst="rect">
            <a:avLst/>
          </a:prstGeom>
        </p:spPr>
        <p:txBody>
          <a:bodyPr anchorCtr="0" anchor="ctr" bIns="121900" lIns="121900" rIns="121900" tIns="121900">
            <a:noAutofit/>
          </a:bodyPr>
          <a:lstStyle/>
          <a:p>
            <a:pPr lvl="0">
              <a:spcBef>
                <a:spcPts val="0"/>
              </a:spcBef>
              <a:buNone/>
            </a:pPr>
            <a:r>
              <a:rPr lang="en-US"/>
              <a:t>If everything is worked properly you should see the following message: </a:t>
            </a:r>
          </a:p>
        </p:txBody>
      </p:sp>
    </p:spTree>
  </p:cSld>
  <p:clrMapOvr>
    <a:masterClrMapping/>
  </p:clrMapOvr>
  <p:transition spd="med">
    <p:fade/>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5" name="Shape 635"/>
        <p:cNvGrpSpPr/>
        <p:nvPr/>
      </p:nvGrpSpPr>
      <p:grpSpPr>
        <a:xfrm>
          <a:off x="0" y="0"/>
          <a:ext cx="0" cy="0"/>
          <a:chOff x="0" y="0"/>
          <a:chExt cx="0" cy="0"/>
        </a:xfrm>
      </p:grpSpPr>
      <p:sp>
        <p:nvSpPr>
          <p:cNvPr id="636" name="Shape 636"/>
          <p:cNvSpPr/>
          <p:nvPr/>
        </p:nvSpPr>
        <p:spPr>
          <a:xfrm>
            <a:off x="1096559" y="1854000"/>
            <a:ext cx="9509759" cy="1955519"/>
          </a:xfrm>
          <a:prstGeom prst="rect">
            <a:avLst/>
          </a:prstGeom>
          <a:noFill/>
          <a:ln>
            <a:noFill/>
          </a:ln>
        </p:spPr>
        <p:txBody>
          <a:bodyPr anchorCtr="0" anchor="t" bIns="45000" lIns="90000" rIns="90000" tIns="45000">
            <a:noAutofit/>
          </a:bodyPr>
          <a:lstStyle/>
          <a:p>
            <a:pPr indent="-218980" lvl="0" marL="663480" marR="0" rtl="0" algn="l">
              <a:lnSpc>
                <a:spcPct val="100000"/>
              </a:lnSpc>
              <a:spcBef>
                <a:spcPts val="0"/>
              </a:spcBef>
              <a:buSzPct val="25000"/>
              <a:buNone/>
            </a:pPr>
            <a:r>
              <a:rPr b="0" lang="en-US" sz="1800" strike="noStrike">
                <a:solidFill>
                  <a:srgbClr val="000000"/>
                </a:solidFill>
                <a:latin typeface="Arial"/>
                <a:ea typeface="Arial"/>
                <a:cs typeface="Arial"/>
                <a:sym typeface="Arial"/>
              </a:rPr>
              <a:t>Docker utilizes several feature of the Linux kernel to function </a:t>
            </a:r>
          </a:p>
          <a:p>
            <a:pPr indent="-218980" lvl="0" marL="663480" marR="0" rtl="0" algn="l">
              <a:lnSpc>
                <a:spcPct val="100000"/>
              </a:lnSpc>
              <a:spcBef>
                <a:spcPts val="0"/>
              </a:spcBef>
              <a:buNone/>
            </a:pPr>
            <a:r>
              <a:t/>
            </a:r>
            <a:endParaRPr b="0" sz="1800" strike="noStrike">
              <a:solidFill>
                <a:srgbClr val="000000"/>
              </a:solidFill>
              <a:latin typeface="Arial"/>
              <a:ea typeface="Arial"/>
              <a:cs typeface="Arial"/>
              <a:sym typeface="Arial"/>
            </a:endParaRPr>
          </a:p>
          <a:p>
            <a:pPr indent="-218980" lvl="0" marL="663480" marR="0" rtl="0" algn="l">
              <a:lnSpc>
                <a:spcPct val="100000"/>
              </a:lnSpc>
              <a:spcBef>
                <a:spcPts val="0"/>
              </a:spcBef>
              <a:buClr>
                <a:srgbClr val="000000"/>
              </a:buClr>
              <a:buSzPct val="45000"/>
              <a:buFont typeface="Noto Sans Symbols"/>
              <a:buChar char="●"/>
            </a:pPr>
            <a:r>
              <a:rPr b="0" lang="en-US" sz="1800" strike="noStrike">
                <a:solidFill>
                  <a:srgbClr val="000000"/>
                </a:solidFill>
                <a:latin typeface="Arial"/>
                <a:ea typeface="Arial"/>
                <a:cs typeface="Arial"/>
                <a:sym typeface="Arial"/>
              </a:rPr>
              <a:t>Cgroups (What you can do) </a:t>
            </a:r>
          </a:p>
          <a:p>
            <a:pPr indent="-218980" lvl="0" marL="663480" marR="0" rtl="0" algn="l">
              <a:lnSpc>
                <a:spcPct val="100000"/>
              </a:lnSpc>
              <a:spcBef>
                <a:spcPts val="0"/>
              </a:spcBef>
              <a:buClr>
                <a:srgbClr val="000000"/>
              </a:buClr>
              <a:buSzPct val="45000"/>
              <a:buFont typeface="Noto Sans Symbols"/>
              <a:buChar char="●"/>
            </a:pPr>
            <a:r>
              <a:rPr b="0" lang="en-US" sz="1800" strike="noStrike">
                <a:solidFill>
                  <a:srgbClr val="000000"/>
                </a:solidFill>
                <a:latin typeface="Arial"/>
                <a:ea typeface="Arial"/>
                <a:cs typeface="Arial"/>
                <a:sym typeface="Arial"/>
              </a:rPr>
              <a:t>Namespaces (What you have)</a:t>
            </a:r>
          </a:p>
          <a:p>
            <a:pPr indent="-218980" lvl="0" marL="663480" marR="0" rtl="0" algn="l">
              <a:lnSpc>
                <a:spcPct val="100000"/>
              </a:lnSpc>
              <a:spcBef>
                <a:spcPts val="0"/>
              </a:spcBef>
              <a:buClr>
                <a:srgbClr val="000000"/>
              </a:buClr>
              <a:buSzPct val="45000"/>
              <a:buFont typeface="Noto Sans Symbols"/>
              <a:buChar char="●"/>
            </a:pPr>
            <a:r>
              <a:rPr b="0" lang="en-US" sz="1800" strike="noStrike">
                <a:solidFill>
                  <a:srgbClr val="000000"/>
                </a:solidFill>
                <a:latin typeface="Arial"/>
                <a:ea typeface="Arial"/>
                <a:cs typeface="Arial"/>
                <a:sym typeface="Arial"/>
              </a:rPr>
              <a:t>Union file systems</a:t>
            </a:r>
          </a:p>
        </p:txBody>
      </p:sp>
      <p:sp>
        <p:nvSpPr>
          <p:cNvPr id="637" name="Shape 637"/>
          <p:cNvSpPr txBox="1"/>
          <p:nvPr>
            <p:ph type="title"/>
          </p:nvPr>
        </p:nvSpPr>
        <p:spPr>
          <a:xfrm>
            <a:off x="131000" y="21800"/>
            <a:ext cx="11768700" cy="803700"/>
          </a:xfrm>
          <a:prstGeom prst="rect">
            <a:avLst/>
          </a:prstGeom>
        </p:spPr>
        <p:txBody>
          <a:bodyPr anchorCtr="0" anchor="ctr" bIns="121900" lIns="121900" rIns="121900" tIns="121900">
            <a:noAutofit/>
          </a:bodyPr>
          <a:lstStyle/>
          <a:p>
            <a:pPr lvl="0" rtl="0">
              <a:spcBef>
                <a:spcPts val="0"/>
              </a:spcBef>
              <a:buNone/>
            </a:pPr>
            <a:r>
              <a:rPr lang="en-US"/>
              <a:t>Docker Architecture</a:t>
            </a:r>
          </a:p>
        </p:txBody>
      </p:sp>
    </p:spTree>
  </p:cSld>
  <p:clrMapOvr>
    <a:masterClrMapping/>
  </p:clrMapOvr>
  <p:transition spd="med">
    <p:fade/>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1" name="Shape 641"/>
        <p:cNvGrpSpPr/>
        <p:nvPr/>
      </p:nvGrpSpPr>
      <p:grpSpPr>
        <a:xfrm>
          <a:off x="0" y="0"/>
          <a:ext cx="0" cy="0"/>
          <a:chOff x="0" y="0"/>
          <a:chExt cx="0" cy="0"/>
        </a:xfrm>
      </p:grpSpPr>
      <p:sp>
        <p:nvSpPr>
          <p:cNvPr id="642" name="Shape 642"/>
          <p:cNvSpPr/>
          <p:nvPr/>
        </p:nvSpPr>
        <p:spPr>
          <a:xfrm>
            <a:off x="852840" y="1500479"/>
            <a:ext cx="10362959" cy="3106440"/>
          </a:xfrm>
          <a:prstGeom prst="rect">
            <a:avLst/>
          </a:prstGeom>
          <a:noFill/>
          <a:ln>
            <a:noFill/>
          </a:ln>
        </p:spPr>
        <p:txBody>
          <a:bodyPr anchorCtr="0" anchor="t" bIns="45000" lIns="90000" rIns="90000" tIns="45000">
            <a:noAutofit/>
          </a:bodyPr>
          <a:lstStyle/>
          <a:p>
            <a:pPr indent="-216000" lvl="0" marL="216000" marR="0" rtl="0" algn="l">
              <a:lnSpc>
                <a:spcPct val="100000"/>
              </a:lnSpc>
              <a:spcBef>
                <a:spcPts val="0"/>
              </a:spcBef>
              <a:buClr>
                <a:srgbClr val="000000"/>
              </a:buClr>
              <a:buSzPct val="45000"/>
              <a:buFont typeface="Noto Sans Symbols"/>
              <a:buChar char="●"/>
            </a:pPr>
            <a:r>
              <a:rPr b="0" lang="en-US" sz="1800" strike="noStrike">
                <a:solidFill>
                  <a:srgbClr val="000000"/>
                </a:solidFill>
                <a:latin typeface="Arial"/>
                <a:ea typeface="Arial"/>
                <a:cs typeface="Arial"/>
                <a:sym typeface="Arial"/>
              </a:rPr>
              <a:t>cgroups is a Linux kernel feature that limits, accounts for, and isolates the resource usage (CPU, memory, disk I/O, network, etc.) of a collection of processes.</a:t>
            </a:r>
          </a:p>
          <a:p>
            <a:pPr indent="-216000" lvl="0" marL="216000" marR="0" rtl="0" algn="l">
              <a:lnSpc>
                <a:spcPct val="100000"/>
              </a:lnSpc>
              <a:spcBef>
                <a:spcPts val="0"/>
              </a:spcBef>
              <a:buClr>
                <a:srgbClr val="000000"/>
              </a:buClr>
              <a:buSzPct val="45000"/>
              <a:buFont typeface="Noto Sans Symbols"/>
              <a:buChar char="●"/>
            </a:pPr>
            <a:r>
              <a:rPr b="0" lang="en-US" sz="1800" strike="noStrike">
                <a:solidFill>
                  <a:srgbClr val="000000"/>
                </a:solidFill>
                <a:latin typeface="Arial"/>
                <a:ea typeface="Arial"/>
                <a:cs typeface="Arial"/>
                <a:sym typeface="Arial"/>
              </a:rPr>
              <a:t>This allows us for manage the following per container</a:t>
            </a:r>
          </a:p>
          <a:p>
            <a:pPr indent="-216000" lvl="0" marL="216000" marR="0" rtl="0" algn="l">
              <a:lnSpc>
                <a:spcPct val="100000"/>
              </a:lnSpc>
              <a:spcBef>
                <a:spcPts val="0"/>
              </a:spcBef>
              <a:buClr>
                <a:srgbClr val="000000"/>
              </a:buClr>
              <a:buSzPct val="45000"/>
              <a:buFont typeface="Noto Sans Symbols"/>
              <a:buChar char="●"/>
            </a:pPr>
            <a:r>
              <a:rPr b="0" lang="en-US" sz="1800" strike="noStrike">
                <a:solidFill>
                  <a:srgbClr val="000000"/>
                </a:solidFill>
                <a:latin typeface="Arial"/>
                <a:ea typeface="Arial"/>
                <a:cs typeface="Arial"/>
                <a:sym typeface="Arial"/>
              </a:rPr>
              <a:t>Memory </a:t>
            </a:r>
          </a:p>
          <a:p>
            <a:pPr indent="-216000" lvl="0" marL="216000" marR="0" rtl="0" algn="l">
              <a:lnSpc>
                <a:spcPct val="100000"/>
              </a:lnSpc>
              <a:spcBef>
                <a:spcPts val="0"/>
              </a:spcBef>
              <a:buClr>
                <a:srgbClr val="000000"/>
              </a:buClr>
              <a:buSzPct val="45000"/>
              <a:buFont typeface="Noto Sans Symbols"/>
              <a:buChar char="●"/>
            </a:pPr>
            <a:r>
              <a:rPr b="0" lang="en-US" sz="1800" strike="noStrike">
                <a:solidFill>
                  <a:srgbClr val="000000"/>
                </a:solidFill>
                <a:latin typeface="Arial"/>
                <a:ea typeface="Arial"/>
                <a:cs typeface="Arial"/>
                <a:sym typeface="Arial"/>
              </a:rPr>
              <a:t>Cpu time</a:t>
            </a:r>
          </a:p>
          <a:p>
            <a:pPr indent="-216000" lvl="0" marL="216000" marR="0" rtl="0" algn="l">
              <a:lnSpc>
                <a:spcPct val="100000"/>
              </a:lnSpc>
              <a:spcBef>
                <a:spcPts val="0"/>
              </a:spcBef>
              <a:buClr>
                <a:srgbClr val="000000"/>
              </a:buClr>
              <a:buSzPct val="45000"/>
              <a:buFont typeface="Noto Sans Symbols"/>
              <a:buChar char="●"/>
            </a:pPr>
            <a:r>
              <a:rPr b="0" lang="en-US" sz="1800" strike="noStrike">
                <a:solidFill>
                  <a:srgbClr val="000000"/>
                </a:solidFill>
                <a:latin typeface="Arial"/>
                <a:ea typeface="Arial"/>
                <a:cs typeface="Arial"/>
                <a:sym typeface="Arial"/>
              </a:rPr>
              <a:t>Network bandwidth</a:t>
            </a:r>
          </a:p>
          <a:p>
            <a:pPr indent="-216000" lvl="0" marL="216000" marR="0" rtl="0" algn="l">
              <a:lnSpc>
                <a:spcPct val="100000"/>
              </a:lnSpc>
              <a:spcBef>
                <a:spcPts val="0"/>
              </a:spcBef>
              <a:buClr>
                <a:srgbClr val="000000"/>
              </a:buClr>
              <a:buSzPct val="45000"/>
              <a:buFont typeface="Noto Sans Symbols"/>
              <a:buChar char="●"/>
            </a:pPr>
            <a:r>
              <a:rPr b="0" lang="en-US" sz="1800" strike="noStrike">
                <a:solidFill>
                  <a:srgbClr val="000000"/>
                </a:solidFill>
                <a:latin typeface="Arial"/>
                <a:ea typeface="Arial"/>
                <a:cs typeface="Arial"/>
                <a:sym typeface="Arial"/>
              </a:rPr>
              <a:t>Disk bandwidth</a:t>
            </a:r>
          </a:p>
        </p:txBody>
      </p:sp>
      <p:sp>
        <p:nvSpPr>
          <p:cNvPr id="643" name="Shape 643"/>
          <p:cNvSpPr txBox="1"/>
          <p:nvPr>
            <p:ph type="title"/>
          </p:nvPr>
        </p:nvSpPr>
        <p:spPr>
          <a:xfrm>
            <a:off x="131000" y="21800"/>
            <a:ext cx="11768700" cy="803700"/>
          </a:xfrm>
          <a:prstGeom prst="rect">
            <a:avLst/>
          </a:prstGeom>
        </p:spPr>
        <p:txBody>
          <a:bodyPr anchorCtr="0" anchor="ctr" bIns="121900" lIns="121900" rIns="121900" tIns="121900">
            <a:noAutofit/>
          </a:bodyPr>
          <a:lstStyle/>
          <a:p>
            <a:pPr lvl="0">
              <a:spcBef>
                <a:spcPts val="0"/>
              </a:spcBef>
              <a:buNone/>
            </a:pPr>
            <a:r>
              <a:rPr lang="en-US"/>
              <a:t>Cgroups</a:t>
            </a:r>
          </a:p>
        </p:txBody>
      </p:sp>
    </p:spTree>
  </p:cSld>
  <p:clrMapOvr>
    <a:masterClrMapping/>
  </p:clrMapOvr>
  <p:transition spd="med">
    <p:fade/>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7" name="Shape 647"/>
        <p:cNvGrpSpPr/>
        <p:nvPr/>
      </p:nvGrpSpPr>
      <p:grpSpPr>
        <a:xfrm>
          <a:off x="0" y="0"/>
          <a:ext cx="0" cy="0"/>
          <a:chOff x="0" y="0"/>
          <a:chExt cx="0" cy="0"/>
        </a:xfrm>
      </p:grpSpPr>
      <p:sp>
        <p:nvSpPr>
          <p:cNvPr id="648" name="Shape 648"/>
          <p:cNvSpPr/>
          <p:nvPr/>
        </p:nvSpPr>
        <p:spPr>
          <a:xfrm>
            <a:off x="732239" y="1365840"/>
            <a:ext cx="9753119" cy="3161879"/>
          </a:xfrm>
          <a:prstGeom prst="rect">
            <a:avLst/>
          </a:prstGeom>
          <a:noFill/>
          <a:ln>
            <a:noFill/>
          </a:ln>
        </p:spPr>
        <p:txBody>
          <a:bodyPr anchorCtr="0" anchor="t" bIns="45000" lIns="90000" rIns="90000" tIns="45000">
            <a:noAutofit/>
          </a:bodyPr>
          <a:lstStyle/>
          <a:p>
            <a:pPr indent="-216000" lvl="0" marL="216000" marR="0" rtl="0" algn="l">
              <a:lnSpc>
                <a:spcPct val="100000"/>
              </a:lnSpc>
              <a:spcBef>
                <a:spcPts val="0"/>
              </a:spcBef>
              <a:buClr>
                <a:srgbClr val="000000"/>
              </a:buClr>
              <a:buSzPct val="45000"/>
              <a:buFont typeface="Noto Sans Symbols"/>
              <a:buChar char="●"/>
            </a:pPr>
            <a:r>
              <a:rPr b="0" lang="en-US" sz="1800" strike="noStrike">
                <a:solidFill>
                  <a:srgbClr val="000000"/>
                </a:solidFill>
                <a:latin typeface="Arial"/>
                <a:ea typeface="Arial"/>
                <a:cs typeface="Arial"/>
                <a:sym typeface="Arial"/>
              </a:rPr>
              <a:t>Resource limitation: groups can be set to not exceed a configured memory limit, which also includes the file system cache</a:t>
            </a:r>
          </a:p>
          <a:p>
            <a:pPr indent="-216000" lvl="0" marL="216000" marR="0" rtl="0" algn="l">
              <a:lnSpc>
                <a:spcPct val="100000"/>
              </a:lnSpc>
              <a:spcBef>
                <a:spcPts val="0"/>
              </a:spcBef>
              <a:buClr>
                <a:srgbClr val="000000"/>
              </a:buClr>
              <a:buSzPct val="45000"/>
              <a:buFont typeface="Noto Sans Symbols"/>
              <a:buChar char="●"/>
            </a:pPr>
            <a:r>
              <a:rPr b="0" lang="en-US" sz="1800" strike="noStrike">
                <a:solidFill>
                  <a:srgbClr val="000000"/>
                </a:solidFill>
                <a:latin typeface="Arial"/>
                <a:ea typeface="Arial"/>
                <a:cs typeface="Arial"/>
                <a:sym typeface="Arial"/>
              </a:rPr>
              <a:t>Prioritization: some groups may get a larger share of CPU utilization[8] or disk I/O throughput </a:t>
            </a:r>
          </a:p>
          <a:p>
            <a:pPr indent="-216000" lvl="0" marL="216000" marR="0" rtl="0" algn="l">
              <a:lnSpc>
                <a:spcPct val="100000"/>
              </a:lnSpc>
              <a:spcBef>
                <a:spcPts val="0"/>
              </a:spcBef>
              <a:buClr>
                <a:srgbClr val="000000"/>
              </a:buClr>
              <a:buSzPct val="45000"/>
              <a:buFont typeface="Noto Sans Symbols"/>
              <a:buChar char="●"/>
            </a:pPr>
            <a:r>
              <a:rPr b="0" lang="en-US" sz="1800" strike="noStrike">
                <a:solidFill>
                  <a:srgbClr val="000000"/>
                </a:solidFill>
                <a:latin typeface="Arial"/>
                <a:ea typeface="Arial"/>
                <a:cs typeface="Arial"/>
                <a:sym typeface="Arial"/>
              </a:rPr>
              <a:t>Accounting: measures how much resources certain systems use, which may be used, for example, for billing purposes</a:t>
            </a:r>
          </a:p>
          <a:p>
            <a:pPr indent="-216000" lvl="0" marL="216000" marR="0" rtl="0" algn="l">
              <a:lnSpc>
                <a:spcPct val="100000"/>
              </a:lnSpc>
              <a:spcBef>
                <a:spcPts val="0"/>
              </a:spcBef>
              <a:buClr>
                <a:srgbClr val="000000"/>
              </a:buClr>
              <a:buSzPct val="45000"/>
              <a:buFont typeface="Noto Sans Symbols"/>
              <a:buChar char="●"/>
            </a:pPr>
            <a:r>
              <a:rPr b="0" lang="en-US" sz="1800" strike="noStrike">
                <a:solidFill>
                  <a:srgbClr val="000000"/>
                </a:solidFill>
                <a:latin typeface="Arial"/>
                <a:ea typeface="Arial"/>
                <a:cs typeface="Arial"/>
                <a:sym typeface="Arial"/>
              </a:rPr>
              <a:t>Control: freezing the groups of processes, their checkpointing and restarting</a:t>
            </a:r>
          </a:p>
        </p:txBody>
      </p:sp>
      <p:sp>
        <p:nvSpPr>
          <p:cNvPr id="649" name="Shape 649"/>
          <p:cNvSpPr txBox="1"/>
          <p:nvPr>
            <p:ph type="title"/>
          </p:nvPr>
        </p:nvSpPr>
        <p:spPr>
          <a:xfrm>
            <a:off x="131000" y="21800"/>
            <a:ext cx="11768700" cy="803700"/>
          </a:xfrm>
          <a:prstGeom prst="rect">
            <a:avLst/>
          </a:prstGeom>
        </p:spPr>
        <p:txBody>
          <a:bodyPr anchorCtr="0" anchor="ctr" bIns="121900" lIns="121900" rIns="121900" tIns="121900">
            <a:noAutofit/>
          </a:bodyPr>
          <a:lstStyle/>
          <a:p>
            <a:pPr lvl="0">
              <a:spcBef>
                <a:spcPts val="0"/>
              </a:spcBef>
              <a:buNone/>
            </a:pPr>
            <a:r>
              <a:rPr lang="en-US"/>
              <a:t>Cgroup features</a:t>
            </a:r>
          </a:p>
        </p:txBody>
      </p:sp>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3" name="Shape 653"/>
        <p:cNvGrpSpPr/>
        <p:nvPr/>
      </p:nvGrpSpPr>
      <p:grpSpPr>
        <a:xfrm>
          <a:off x="0" y="0"/>
          <a:ext cx="0" cy="0"/>
          <a:chOff x="0" y="0"/>
          <a:chExt cx="0" cy="0"/>
        </a:xfrm>
      </p:grpSpPr>
      <p:sp>
        <p:nvSpPr>
          <p:cNvPr id="654" name="Shape 654"/>
          <p:cNvSpPr/>
          <p:nvPr/>
        </p:nvSpPr>
        <p:spPr>
          <a:xfrm>
            <a:off x="609479" y="1323720"/>
            <a:ext cx="10729079" cy="912599"/>
          </a:xfrm>
          <a:prstGeom prst="rect">
            <a:avLst/>
          </a:prstGeom>
          <a:noFill/>
          <a:ln>
            <a:noFill/>
          </a:ln>
        </p:spPr>
        <p:txBody>
          <a:bodyPr anchorCtr="0" anchor="t" bIns="45000" lIns="90000" rIns="90000" tIns="45000">
            <a:noAutofit/>
          </a:bodyPr>
          <a:lstStyle/>
          <a:p>
            <a:pPr indent="0" lvl="0" marL="0" marR="0" rtl="0" algn="l">
              <a:lnSpc>
                <a:spcPct val="100000"/>
              </a:lnSpc>
              <a:spcBef>
                <a:spcPts val="0"/>
              </a:spcBef>
              <a:buSzPct val="25000"/>
              <a:buNone/>
            </a:pPr>
            <a:r>
              <a:rPr b="0" lang="en-US" sz="1800" strike="noStrike">
                <a:solidFill>
                  <a:srgbClr val="000000"/>
                </a:solidFill>
                <a:latin typeface="Arial"/>
                <a:ea typeface="Arial"/>
                <a:cs typeface="Arial"/>
                <a:sym typeface="Arial"/>
              </a:rPr>
              <a:t>This provides a layer of isolation: each aspect of a container runs in its own namespace and does not have access outside it</a:t>
            </a:r>
          </a:p>
        </p:txBody>
      </p:sp>
      <p:sp>
        <p:nvSpPr>
          <p:cNvPr id="655" name="Shape 655"/>
          <p:cNvSpPr/>
          <p:nvPr/>
        </p:nvSpPr>
        <p:spPr>
          <a:xfrm>
            <a:off x="1422359" y="2225159"/>
            <a:ext cx="10606319" cy="3088800"/>
          </a:xfrm>
          <a:prstGeom prst="rect">
            <a:avLst/>
          </a:prstGeom>
          <a:noFill/>
          <a:ln>
            <a:noFill/>
          </a:ln>
        </p:spPr>
        <p:txBody>
          <a:bodyPr anchorCtr="0" anchor="t" bIns="45000" lIns="90000" rIns="90000" tIns="45000">
            <a:noAutofit/>
          </a:bodyPr>
          <a:lstStyle/>
          <a:p>
            <a:pPr indent="-216000" lvl="0" marL="216000" marR="0" rtl="0" algn="l">
              <a:lnSpc>
                <a:spcPct val="100000"/>
              </a:lnSpc>
              <a:spcBef>
                <a:spcPts val="0"/>
              </a:spcBef>
              <a:buClr>
                <a:srgbClr val="000000"/>
              </a:buClr>
              <a:buSzPct val="45000"/>
              <a:buFont typeface="Noto Sans Symbols"/>
              <a:buChar char="●"/>
            </a:pPr>
            <a:r>
              <a:rPr b="0" lang="en-US" sz="1800" strike="noStrike">
                <a:solidFill>
                  <a:srgbClr val="000000"/>
                </a:solidFill>
                <a:latin typeface="Arial"/>
                <a:ea typeface="Arial"/>
                <a:cs typeface="Arial"/>
                <a:sym typeface="Arial"/>
              </a:rPr>
              <a:t>The pid namespace: Used for process isolation (PID: Process ID).</a:t>
            </a:r>
          </a:p>
          <a:p>
            <a:pPr indent="-216000" lvl="0" marL="216000" marR="0" rtl="0" algn="l">
              <a:lnSpc>
                <a:spcPct val="100000"/>
              </a:lnSpc>
              <a:spcBef>
                <a:spcPts val="0"/>
              </a:spcBef>
              <a:buClr>
                <a:srgbClr val="000000"/>
              </a:buClr>
              <a:buSzPct val="45000"/>
              <a:buFont typeface="Noto Sans Symbols"/>
              <a:buChar char="●"/>
            </a:pPr>
            <a:r>
              <a:rPr b="0" lang="en-US" sz="1800" strike="noStrike">
                <a:solidFill>
                  <a:srgbClr val="000000"/>
                </a:solidFill>
                <a:latin typeface="Arial"/>
                <a:ea typeface="Arial"/>
                <a:cs typeface="Arial"/>
                <a:sym typeface="Arial"/>
              </a:rPr>
              <a:t>The net namespace: Used for managing network interfaces (NET: Networking).</a:t>
            </a:r>
          </a:p>
          <a:p>
            <a:pPr indent="-216000" lvl="0" marL="216000" marR="0" rtl="0" algn="l">
              <a:lnSpc>
                <a:spcPct val="100000"/>
              </a:lnSpc>
              <a:spcBef>
                <a:spcPts val="0"/>
              </a:spcBef>
              <a:buClr>
                <a:srgbClr val="000000"/>
              </a:buClr>
              <a:buSzPct val="45000"/>
              <a:buFont typeface="Noto Sans Symbols"/>
              <a:buChar char="●"/>
            </a:pPr>
            <a:r>
              <a:rPr b="0" lang="en-US" sz="1800" strike="noStrike">
                <a:solidFill>
                  <a:srgbClr val="000000"/>
                </a:solidFill>
                <a:latin typeface="Arial"/>
                <a:ea typeface="Arial"/>
                <a:cs typeface="Arial"/>
                <a:sym typeface="Arial"/>
              </a:rPr>
              <a:t>The ipc namespace: Used for managing access to IPC resources (IPC: InterProcess Communication).</a:t>
            </a:r>
          </a:p>
          <a:p>
            <a:pPr indent="-216000" lvl="0" marL="216000" marR="0" rtl="0" algn="l">
              <a:lnSpc>
                <a:spcPct val="100000"/>
              </a:lnSpc>
              <a:spcBef>
                <a:spcPts val="0"/>
              </a:spcBef>
              <a:buClr>
                <a:srgbClr val="000000"/>
              </a:buClr>
              <a:buSzPct val="45000"/>
              <a:buFont typeface="Noto Sans Symbols"/>
              <a:buChar char="●"/>
            </a:pPr>
            <a:r>
              <a:rPr b="0" lang="en-US" sz="1800" strike="noStrike">
                <a:solidFill>
                  <a:srgbClr val="000000"/>
                </a:solidFill>
                <a:latin typeface="Arial"/>
                <a:ea typeface="Arial"/>
                <a:cs typeface="Arial"/>
                <a:sym typeface="Arial"/>
              </a:rPr>
              <a:t>The mnt namespace: Used for managing mount-points (MNT: Mount).</a:t>
            </a:r>
          </a:p>
          <a:p>
            <a:pPr indent="-216000" lvl="0" marL="216000" marR="0" rtl="0" algn="l">
              <a:lnSpc>
                <a:spcPct val="100000"/>
              </a:lnSpc>
              <a:spcBef>
                <a:spcPts val="0"/>
              </a:spcBef>
              <a:buClr>
                <a:srgbClr val="000000"/>
              </a:buClr>
              <a:buSzPct val="45000"/>
              <a:buFont typeface="Noto Sans Symbols"/>
              <a:buChar char="●"/>
            </a:pPr>
            <a:r>
              <a:rPr b="0" lang="en-US" sz="1800" strike="noStrike">
                <a:solidFill>
                  <a:srgbClr val="000000"/>
                </a:solidFill>
                <a:latin typeface="Arial"/>
                <a:ea typeface="Arial"/>
                <a:cs typeface="Arial"/>
                <a:sym typeface="Arial"/>
              </a:rPr>
              <a:t>The uts namespace: Used for isolating kernel and version identifiers. (UTS: Unix Timesharing System).</a:t>
            </a:r>
          </a:p>
        </p:txBody>
      </p:sp>
      <p:sp>
        <p:nvSpPr>
          <p:cNvPr id="656" name="Shape 656"/>
          <p:cNvSpPr txBox="1"/>
          <p:nvPr>
            <p:ph type="title"/>
          </p:nvPr>
        </p:nvSpPr>
        <p:spPr>
          <a:xfrm>
            <a:off x="131000" y="21800"/>
            <a:ext cx="11768700" cy="803700"/>
          </a:xfrm>
          <a:prstGeom prst="rect">
            <a:avLst/>
          </a:prstGeom>
        </p:spPr>
        <p:txBody>
          <a:bodyPr anchorCtr="0" anchor="ctr" bIns="121900" lIns="121900" rIns="121900" tIns="121900">
            <a:noAutofit/>
          </a:bodyPr>
          <a:lstStyle/>
          <a:p>
            <a:pPr lvl="0">
              <a:spcBef>
                <a:spcPts val="0"/>
              </a:spcBef>
              <a:buNone/>
            </a:pPr>
            <a:r>
              <a:rPr lang="en-US"/>
              <a:t>Namespaces</a:t>
            </a:r>
          </a:p>
        </p:txBody>
      </p:sp>
    </p:spTree>
  </p:cSld>
  <p:clrMapOvr>
    <a:masterClrMapping/>
  </p:clrMapOvr>
  <p:transition spd="med">
    <p:fade/>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0" name="Shape 660"/>
        <p:cNvGrpSpPr/>
        <p:nvPr/>
      </p:nvGrpSpPr>
      <p:grpSpPr>
        <a:xfrm>
          <a:off x="0" y="0"/>
          <a:ext cx="0" cy="0"/>
          <a:chOff x="0" y="0"/>
          <a:chExt cx="0" cy="0"/>
        </a:xfrm>
      </p:grpSpPr>
      <p:sp>
        <p:nvSpPr>
          <p:cNvPr id="661" name="Shape 661"/>
          <p:cNvSpPr/>
          <p:nvPr/>
        </p:nvSpPr>
        <p:spPr>
          <a:xfrm>
            <a:off x="258119" y="189359"/>
            <a:ext cx="6146279" cy="699840"/>
          </a:xfrm>
          <a:prstGeom prst="rect">
            <a:avLst/>
          </a:prstGeom>
          <a:noFill/>
          <a:ln>
            <a:noFill/>
          </a:ln>
        </p:spPr>
        <p:txBody>
          <a:bodyPr anchorCtr="0" anchor="t" bIns="45000" lIns="90000" rIns="90000" tIns="45000">
            <a:noAutofit/>
          </a:bodyPr>
          <a:lstStyle/>
          <a:p>
            <a:pPr indent="0" lvl="0" marL="0" marR="0" rtl="0" algn="l">
              <a:lnSpc>
                <a:spcPct val="100000"/>
              </a:lnSpc>
              <a:spcBef>
                <a:spcPts val="0"/>
              </a:spcBef>
              <a:buNone/>
            </a:pPr>
            <a:r>
              <a:t/>
            </a:r>
            <a:endParaRPr b="0" sz="1800" strike="noStrike">
              <a:solidFill>
                <a:srgbClr val="000000"/>
              </a:solidFill>
              <a:latin typeface="Arial"/>
              <a:ea typeface="Arial"/>
              <a:cs typeface="Arial"/>
              <a:sym typeface="Arial"/>
            </a:endParaRPr>
          </a:p>
        </p:txBody>
      </p:sp>
      <p:sp>
        <p:nvSpPr>
          <p:cNvPr id="662" name="Shape 662"/>
          <p:cNvSpPr/>
          <p:nvPr/>
        </p:nvSpPr>
        <p:spPr>
          <a:xfrm>
            <a:off x="852840" y="1514159"/>
            <a:ext cx="10729079" cy="3382559"/>
          </a:xfrm>
          <a:prstGeom prst="rect">
            <a:avLst/>
          </a:prstGeom>
          <a:noFill/>
          <a:ln>
            <a:noFill/>
          </a:ln>
        </p:spPr>
        <p:txBody>
          <a:bodyPr anchorCtr="0" anchor="t" bIns="45000" lIns="90000" rIns="90000" tIns="45000">
            <a:noAutofit/>
          </a:bodyPr>
          <a:lstStyle/>
          <a:p>
            <a:pPr indent="-216000" lvl="0" marL="216000" marR="0" rtl="0" algn="l">
              <a:lnSpc>
                <a:spcPct val="100000"/>
              </a:lnSpc>
              <a:spcBef>
                <a:spcPts val="0"/>
              </a:spcBef>
              <a:buClr>
                <a:srgbClr val="000000"/>
              </a:buClr>
              <a:buSzPct val="45000"/>
              <a:buFont typeface="Noto Sans Symbols"/>
              <a:buChar char="●"/>
            </a:pPr>
            <a:r>
              <a:rPr b="0" lang="en-US" sz="1800" strike="noStrike">
                <a:solidFill>
                  <a:srgbClr val="000000"/>
                </a:solidFill>
                <a:latin typeface="Arial"/>
                <a:ea typeface="Arial"/>
                <a:cs typeface="Arial"/>
                <a:sym typeface="Arial"/>
              </a:rPr>
              <a:t>Union file systems, or UnionFS, are file systems that operate by creating layers </a:t>
            </a:r>
          </a:p>
          <a:p>
            <a:pPr indent="-216000" lvl="0" marL="216000" marR="0" rtl="0" algn="l">
              <a:lnSpc>
                <a:spcPct val="100000"/>
              </a:lnSpc>
              <a:spcBef>
                <a:spcPts val="0"/>
              </a:spcBef>
              <a:buClr>
                <a:srgbClr val="000000"/>
              </a:buClr>
              <a:buSzPct val="45000"/>
              <a:buFont typeface="Noto Sans Symbols"/>
              <a:buChar char="●"/>
            </a:pPr>
            <a:r>
              <a:rPr b="0" lang="en-US" sz="1800" strike="noStrike">
                <a:solidFill>
                  <a:srgbClr val="000000"/>
                </a:solidFill>
                <a:latin typeface="Arial"/>
                <a:ea typeface="Arial"/>
                <a:cs typeface="Arial"/>
                <a:sym typeface="Arial"/>
              </a:rPr>
              <a:t>Docker uses union file systems to provide the building blocks for containers</a:t>
            </a:r>
          </a:p>
          <a:p>
            <a:pPr indent="-216000" lvl="0" marL="216000" marR="0" rtl="0" algn="l">
              <a:lnSpc>
                <a:spcPct val="100000"/>
              </a:lnSpc>
              <a:spcBef>
                <a:spcPts val="0"/>
              </a:spcBef>
              <a:buClr>
                <a:srgbClr val="000000"/>
              </a:buClr>
              <a:buSzPct val="45000"/>
              <a:buFont typeface="Noto Sans Symbols"/>
              <a:buChar char="●"/>
            </a:pPr>
            <a:r>
              <a:rPr b="0" lang="en-US" sz="1800" strike="noStrike">
                <a:solidFill>
                  <a:srgbClr val="000000"/>
                </a:solidFill>
                <a:latin typeface="Arial"/>
                <a:ea typeface="Arial"/>
                <a:cs typeface="Arial"/>
                <a:sym typeface="Arial"/>
              </a:rPr>
              <a:t>Docker can make use of several union file system variants including: AUFS, btrfs, vfs, and DeviceMapper.</a:t>
            </a:r>
          </a:p>
          <a:p>
            <a:pPr indent="-216000" lvl="0" marL="216000" marR="0" rtl="0" algn="l">
              <a:lnSpc>
                <a:spcPct val="100000"/>
              </a:lnSpc>
              <a:spcBef>
                <a:spcPts val="0"/>
              </a:spcBef>
              <a:buClr>
                <a:srgbClr val="000000"/>
              </a:buClr>
              <a:buSzPct val="45000"/>
              <a:buFont typeface="Noto Sans Symbols"/>
              <a:buChar char="●"/>
            </a:pPr>
            <a:r>
              <a:rPr b="0" lang="en-US" sz="1800" strike="noStrike">
                <a:solidFill>
                  <a:srgbClr val="000000"/>
                </a:solidFill>
                <a:latin typeface="Arial"/>
                <a:ea typeface="Arial"/>
                <a:cs typeface="Arial"/>
                <a:sym typeface="Arial"/>
              </a:rPr>
              <a:t>The most popular is AUFS</a:t>
            </a:r>
          </a:p>
        </p:txBody>
      </p:sp>
      <p:sp>
        <p:nvSpPr>
          <p:cNvPr id="663" name="Shape 663"/>
          <p:cNvSpPr txBox="1"/>
          <p:nvPr>
            <p:ph type="title"/>
          </p:nvPr>
        </p:nvSpPr>
        <p:spPr>
          <a:xfrm>
            <a:off x="131000" y="21800"/>
            <a:ext cx="11768700" cy="803700"/>
          </a:xfrm>
          <a:prstGeom prst="rect">
            <a:avLst/>
          </a:prstGeom>
        </p:spPr>
        <p:txBody>
          <a:bodyPr anchorCtr="0" anchor="ctr" bIns="121900" lIns="121900" rIns="121900" tIns="121900">
            <a:noAutofit/>
          </a:bodyPr>
          <a:lstStyle/>
          <a:p>
            <a:pPr lvl="0">
              <a:spcBef>
                <a:spcPts val="0"/>
              </a:spcBef>
              <a:buNone/>
            </a:pPr>
            <a:r>
              <a:rPr lang="en-US"/>
              <a:t>Union File systems </a:t>
            </a:r>
          </a:p>
        </p:txBody>
      </p:sp>
    </p:spTree>
  </p:cSld>
  <p:clrMapOvr>
    <a:masterClrMapping/>
  </p:clrMapOvr>
  <p:transition spd="med">
    <p:fade/>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7" name="Shape 667"/>
        <p:cNvGrpSpPr/>
        <p:nvPr/>
      </p:nvGrpSpPr>
      <p:grpSpPr>
        <a:xfrm>
          <a:off x="0" y="0"/>
          <a:ext cx="0" cy="0"/>
          <a:chOff x="0" y="0"/>
          <a:chExt cx="0" cy="0"/>
        </a:xfrm>
      </p:grpSpPr>
      <p:pic>
        <p:nvPicPr>
          <p:cNvPr id="668" name="Shape 668"/>
          <p:cNvPicPr preferRelativeResize="0"/>
          <p:nvPr/>
        </p:nvPicPr>
        <p:blipFill rotWithShape="1">
          <a:blip r:embed="rId3">
            <a:alphaModFix/>
          </a:blip>
          <a:srcRect b="0" l="0" r="0" t="0"/>
          <a:stretch/>
        </p:blipFill>
        <p:spPr>
          <a:xfrm>
            <a:off x="2194919" y="1542600"/>
            <a:ext cx="7558199" cy="4250880"/>
          </a:xfrm>
          <a:prstGeom prst="rect">
            <a:avLst/>
          </a:prstGeom>
          <a:noFill/>
          <a:ln>
            <a:noFill/>
          </a:ln>
        </p:spPr>
      </p:pic>
      <p:sp>
        <p:nvSpPr>
          <p:cNvPr id="669" name="Shape 669"/>
          <p:cNvSpPr txBox="1"/>
          <p:nvPr>
            <p:ph type="title"/>
          </p:nvPr>
        </p:nvSpPr>
        <p:spPr>
          <a:xfrm>
            <a:off x="131000" y="21800"/>
            <a:ext cx="11768700" cy="803700"/>
          </a:xfrm>
          <a:prstGeom prst="rect">
            <a:avLst/>
          </a:prstGeom>
        </p:spPr>
        <p:txBody>
          <a:bodyPr anchorCtr="0" anchor="ctr" bIns="121900" lIns="121900" rIns="121900" tIns="121900">
            <a:noAutofit/>
          </a:bodyPr>
          <a:lstStyle/>
          <a:p>
            <a:pPr lvl="0">
              <a:spcBef>
                <a:spcPts val="0"/>
              </a:spcBef>
              <a:buNone/>
            </a:pPr>
            <a:r>
              <a:rPr lang="en-US"/>
              <a:t>AUFS layers</a:t>
            </a:r>
          </a:p>
        </p:txBody>
      </p:sp>
    </p:spTree>
  </p:cSld>
  <p:clrMapOvr>
    <a:masterClrMapping/>
  </p:clrMapOvr>
  <p:transition spd="med">
    <p:fade/>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3" name="Shape 673"/>
        <p:cNvGrpSpPr/>
        <p:nvPr/>
      </p:nvGrpSpPr>
      <p:grpSpPr>
        <a:xfrm>
          <a:off x="0" y="0"/>
          <a:ext cx="0" cy="0"/>
          <a:chOff x="0" y="0"/>
          <a:chExt cx="0" cy="0"/>
        </a:xfrm>
      </p:grpSpPr>
      <p:sp>
        <p:nvSpPr>
          <p:cNvPr id="674" name="Shape 674"/>
          <p:cNvSpPr/>
          <p:nvPr/>
        </p:nvSpPr>
        <p:spPr>
          <a:xfrm>
            <a:off x="975959" y="1586159"/>
            <a:ext cx="10240199" cy="1388880"/>
          </a:xfrm>
          <a:prstGeom prst="rect">
            <a:avLst/>
          </a:prstGeom>
          <a:noFill/>
          <a:ln>
            <a:noFill/>
          </a:ln>
        </p:spPr>
        <p:txBody>
          <a:bodyPr anchorCtr="0" anchor="t" bIns="45000" lIns="90000" rIns="90000" tIns="45000">
            <a:noAutofit/>
          </a:bodyPr>
          <a:lstStyle/>
          <a:p>
            <a:pPr indent="-216000" lvl="0" marL="216000" marR="0" rtl="0" algn="l">
              <a:lnSpc>
                <a:spcPct val="100000"/>
              </a:lnSpc>
              <a:spcBef>
                <a:spcPts val="0"/>
              </a:spcBef>
              <a:buSzPct val="25000"/>
              <a:buNone/>
            </a:pPr>
            <a:r>
              <a:rPr b="0" lang="en-US" sz="1800" strike="noStrike">
                <a:solidFill>
                  <a:srgbClr val="000000"/>
                </a:solidFill>
                <a:latin typeface="Arial"/>
                <a:ea typeface="Arial"/>
                <a:cs typeface="Arial"/>
                <a:sym typeface="Arial"/>
              </a:rPr>
              <a:t>Docker is the combination of these components </a:t>
            </a:r>
          </a:p>
          <a:p>
            <a:pPr indent="-216000" lvl="0" marL="216000" marR="0" rtl="0" algn="l">
              <a:lnSpc>
                <a:spcPct val="100000"/>
              </a:lnSpc>
              <a:spcBef>
                <a:spcPts val="0"/>
              </a:spcBef>
              <a:buClr>
                <a:srgbClr val="000000"/>
              </a:buClr>
              <a:buSzPct val="45000"/>
              <a:buFont typeface="Noto Sans Symbols"/>
              <a:buChar char="●"/>
            </a:pPr>
            <a:r>
              <a:rPr b="0" lang="en-US" sz="1800" strike="noStrike">
                <a:solidFill>
                  <a:srgbClr val="000000"/>
                </a:solidFill>
                <a:latin typeface="Arial"/>
                <a:ea typeface="Arial"/>
                <a:cs typeface="Arial"/>
                <a:sym typeface="Arial"/>
              </a:rPr>
              <a:t>LXC  → LinuX Container = namespaces + cgroups</a:t>
            </a:r>
          </a:p>
          <a:p>
            <a:pPr indent="-216000" lvl="0" marL="216000" marR="0" rtl="0" algn="l">
              <a:lnSpc>
                <a:spcPct val="100000"/>
              </a:lnSpc>
              <a:spcBef>
                <a:spcPts val="0"/>
              </a:spcBef>
              <a:buClr>
                <a:srgbClr val="000000"/>
              </a:buClr>
              <a:buSzPct val="45000"/>
              <a:buFont typeface="Noto Sans Symbols"/>
              <a:buChar char="●"/>
            </a:pPr>
            <a:r>
              <a:rPr b="0" lang="en-US" sz="1800" strike="noStrike">
                <a:solidFill>
                  <a:srgbClr val="000000"/>
                </a:solidFill>
                <a:latin typeface="Arial"/>
                <a:ea typeface="Arial"/>
                <a:cs typeface="Arial"/>
                <a:sym typeface="Arial"/>
              </a:rPr>
              <a:t>AUFS</a:t>
            </a:r>
          </a:p>
        </p:txBody>
      </p:sp>
      <p:sp>
        <p:nvSpPr>
          <p:cNvPr id="675" name="Shape 675"/>
          <p:cNvSpPr txBox="1"/>
          <p:nvPr>
            <p:ph type="title"/>
          </p:nvPr>
        </p:nvSpPr>
        <p:spPr>
          <a:xfrm>
            <a:off x="131000" y="21800"/>
            <a:ext cx="11768700" cy="803700"/>
          </a:xfrm>
          <a:prstGeom prst="rect">
            <a:avLst/>
          </a:prstGeom>
        </p:spPr>
        <p:txBody>
          <a:bodyPr anchorCtr="0" anchor="ctr" bIns="121900" lIns="121900" rIns="121900" tIns="121900">
            <a:noAutofit/>
          </a:bodyPr>
          <a:lstStyle/>
          <a:p>
            <a:pPr lvl="0">
              <a:spcBef>
                <a:spcPts val="0"/>
              </a:spcBef>
              <a:buNone/>
            </a:pPr>
            <a:r>
              <a:rPr lang="en-US"/>
              <a:t>Connecting everything</a:t>
            </a:r>
          </a:p>
        </p:txBody>
      </p:sp>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9" name="Shape 679"/>
        <p:cNvGrpSpPr/>
        <p:nvPr/>
      </p:nvGrpSpPr>
      <p:grpSpPr>
        <a:xfrm>
          <a:off x="0" y="0"/>
          <a:ext cx="0" cy="0"/>
          <a:chOff x="0" y="0"/>
          <a:chExt cx="0" cy="0"/>
        </a:xfrm>
      </p:grpSpPr>
      <p:sp>
        <p:nvSpPr>
          <p:cNvPr id="680" name="Shape 680"/>
          <p:cNvSpPr/>
          <p:nvPr/>
        </p:nvSpPr>
        <p:spPr>
          <a:xfrm>
            <a:off x="1456200" y="2726280"/>
            <a:ext cx="8946600" cy="820499"/>
          </a:xfrm>
          <a:prstGeom prst="rect">
            <a:avLst/>
          </a:prstGeom>
          <a:noFill/>
          <a:ln>
            <a:noFill/>
          </a:ln>
        </p:spPr>
        <p:txBody>
          <a:bodyPr anchorCtr="0" anchor="t" bIns="45000" lIns="90000" rIns="90000" tIns="45000">
            <a:noAutofit/>
          </a:bodyPr>
          <a:lstStyle/>
          <a:p>
            <a:pPr indent="0" lvl="0" marL="0" marR="0" rtl="0" algn="l">
              <a:lnSpc>
                <a:spcPct val="100000"/>
              </a:lnSpc>
              <a:spcBef>
                <a:spcPts val="0"/>
              </a:spcBef>
              <a:buSzPct val="25000"/>
              <a:buNone/>
            </a:pPr>
            <a:r>
              <a:rPr b="0" lang="en-US" sz="4800" strike="noStrike">
                <a:solidFill>
                  <a:srgbClr val="000000"/>
                </a:solidFill>
                <a:latin typeface="Roboto"/>
                <a:ea typeface="Roboto"/>
                <a:cs typeface="Roboto"/>
                <a:sym typeface="Roboto"/>
              </a:rPr>
              <a:t>Lets get our hands dirty!</a:t>
            </a:r>
          </a:p>
        </p:txBody>
      </p:sp>
      <p:sp>
        <p:nvSpPr>
          <p:cNvPr id="681" name="Shape 681"/>
          <p:cNvSpPr txBox="1"/>
          <p:nvPr>
            <p:ph idx="1" type="body"/>
          </p:nvPr>
        </p:nvSpPr>
        <p:spPr>
          <a:xfrm>
            <a:off x="76200" y="6262433"/>
            <a:ext cx="11175900" cy="595500"/>
          </a:xfrm>
          <a:prstGeom prst="rect">
            <a:avLst/>
          </a:prstGeom>
        </p:spPr>
        <p:txBody>
          <a:bodyPr anchorCtr="0" anchor="ctr" bIns="121900" lIns="121900" rIns="121900" tIns="121900">
            <a:noAutofit/>
          </a:bodyPr>
          <a:lstStyle/>
          <a:p>
            <a:pPr lvl="0">
              <a:spcBef>
                <a:spcPts val="0"/>
              </a:spcBef>
              <a:buNone/>
            </a:pPr>
            <a:r>
              <a:t/>
            </a:r>
            <a:endParaRP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8" name="Shape 158"/>
        <p:cNvGrpSpPr/>
        <p:nvPr/>
      </p:nvGrpSpPr>
      <p:grpSpPr>
        <a:xfrm>
          <a:off x="0" y="0"/>
          <a:ext cx="0" cy="0"/>
          <a:chOff x="0" y="0"/>
          <a:chExt cx="0" cy="0"/>
        </a:xfrm>
      </p:grpSpPr>
      <p:sp>
        <p:nvSpPr>
          <p:cNvPr id="159" name="Shape 159"/>
          <p:cNvSpPr txBox="1"/>
          <p:nvPr/>
        </p:nvSpPr>
        <p:spPr>
          <a:xfrm>
            <a:off x="828720" y="177480"/>
            <a:ext cx="10515239" cy="667080"/>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None/>
            </a:pPr>
            <a:r>
              <a:t/>
            </a:r>
            <a:endParaRPr b="0" i="0" sz="1400" u="none" cap="none" strike="noStrike">
              <a:solidFill>
                <a:srgbClr val="000000"/>
              </a:solidFill>
              <a:latin typeface="Arial"/>
              <a:ea typeface="Arial"/>
              <a:cs typeface="Arial"/>
              <a:sym typeface="Arial"/>
            </a:endParaRPr>
          </a:p>
        </p:txBody>
      </p:sp>
      <p:graphicFrame>
        <p:nvGraphicFramePr>
          <p:cNvPr id="160" name="Shape 160"/>
          <p:cNvGraphicFramePr/>
          <p:nvPr/>
        </p:nvGraphicFramePr>
        <p:xfrm>
          <a:off x="1771559" y="1247759"/>
          <a:ext cx="3000000" cy="3000000"/>
        </p:xfrm>
        <a:graphic>
          <a:graphicData uri="http://schemas.openxmlformats.org/drawingml/2006/table">
            <a:tbl>
              <a:tblPr>
                <a:noFill/>
                <a:tableStyleId>{E3FBBF9B-D22C-4632-8D2A-42C50F5795AB}</a:tableStyleId>
              </a:tblPr>
              <a:tblGrid>
                <a:gridCol w="1731600"/>
                <a:gridCol w="865450"/>
                <a:gridCol w="865450"/>
                <a:gridCol w="865450"/>
                <a:gridCol w="865450"/>
                <a:gridCol w="865450"/>
                <a:gridCol w="865450"/>
                <a:gridCol w="866875"/>
              </a:tblGrid>
              <a:tr h="655200">
                <a:tc>
                  <a:txBody>
                    <a:bodyPr>
                      <a:noAutofit/>
                    </a:bodyPr>
                    <a:lstStyle/>
                    <a:p>
                      <a:pPr indent="0" lvl="0" marL="0" marR="0" rtl="0" algn="ctr">
                        <a:lnSpc>
                          <a:spcPct val="100000"/>
                        </a:lnSpc>
                        <a:spcBef>
                          <a:spcPts val="0"/>
                        </a:spcBef>
                        <a:buSzPct val="25000"/>
                        <a:buNone/>
                      </a:pPr>
                      <a:r>
                        <a:rPr b="1" lang="en-US" sz="1100" u="none" cap="none" strike="noStrike">
                          <a:solidFill>
                            <a:srgbClr val="FFFFFF"/>
                          </a:solidFill>
                          <a:latin typeface="Cabin"/>
                          <a:ea typeface="Cabin"/>
                          <a:cs typeface="Cabin"/>
                          <a:sym typeface="Cabin"/>
                        </a:rPr>
                        <a:t>Static website</a:t>
                      </a:r>
                    </a:p>
                  </a:txBody>
                  <a:tcPr marT="45725" marB="45725" marR="17275" marL="17275">
                    <a:lnL cap="flat" cmpd="sng" w="9525">
                      <a:solidFill>
                        <a:srgbClr val="000000"/>
                      </a:solidFill>
                      <a:prstDash val="solid"/>
                      <a:round/>
                      <a:headEnd len="med" w="med" type="none"/>
                      <a:tailEnd len="med" w="med" type="none"/>
                    </a:lnL>
                    <a:lnR cap="flat" cmpd="sng" w="25200">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5B9BD5"/>
                    </a:solidFill>
                  </a:tcPr>
                </a:tc>
                <a:tc>
                  <a:txBody>
                    <a:bodyPr>
                      <a:noAutofit/>
                    </a:bodyPr>
                    <a:lstStyle/>
                    <a:p>
                      <a:pPr lvl="0">
                        <a:spcBef>
                          <a:spcPts val="0"/>
                        </a:spcBef>
                        <a:buNone/>
                      </a:pPr>
                      <a:r>
                        <a:t/>
                      </a:r>
                      <a:endParaRPr/>
                    </a:p>
                  </a:txBody>
                  <a:tcPr marT="91425" marB="91425" marR="91425" marL="91425">
                    <a:lnL cap="flat" cmpd="sng" w="25200">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r>
              <a:tr h="655200">
                <a:tc>
                  <a:txBody>
                    <a:bodyPr>
                      <a:noAutofit/>
                    </a:bodyPr>
                    <a:lstStyle/>
                    <a:p>
                      <a:pPr indent="0" lvl="0" marL="0" marR="0" rtl="0" algn="ctr">
                        <a:lnSpc>
                          <a:spcPct val="100000"/>
                        </a:lnSpc>
                        <a:spcBef>
                          <a:spcPts val="0"/>
                        </a:spcBef>
                        <a:buSzPct val="25000"/>
                        <a:buNone/>
                      </a:pPr>
                      <a:r>
                        <a:rPr b="1" lang="en-US" sz="1100" u="none" cap="none" strike="noStrike">
                          <a:solidFill>
                            <a:srgbClr val="FFFFFF"/>
                          </a:solidFill>
                          <a:latin typeface="Cabin"/>
                          <a:ea typeface="Cabin"/>
                          <a:cs typeface="Cabin"/>
                          <a:sym typeface="Cabin"/>
                        </a:rPr>
                        <a:t>Web frontend </a:t>
                      </a:r>
                    </a:p>
                  </a:txBody>
                  <a:tcPr marT="45725" marB="45725" marR="17275" marL="17275">
                    <a:lnL cap="flat" cmpd="sng" w="9525">
                      <a:solidFill>
                        <a:srgbClr val="000000"/>
                      </a:solidFill>
                      <a:prstDash val="solid"/>
                      <a:round/>
                      <a:headEnd len="med" w="med" type="none"/>
                      <a:tailEnd len="med" w="med" type="none"/>
                    </a:lnL>
                    <a:lnR cap="flat" cmpd="sng" w="25200">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5B9BD5"/>
                    </a:solidFill>
                  </a:tcPr>
                </a:tc>
                <a:tc>
                  <a:txBody>
                    <a:bodyPr>
                      <a:noAutofit/>
                    </a:bodyPr>
                    <a:lstStyle/>
                    <a:p>
                      <a:pPr lvl="0">
                        <a:spcBef>
                          <a:spcPts val="0"/>
                        </a:spcBef>
                        <a:buNone/>
                      </a:pPr>
                      <a:r>
                        <a:t/>
                      </a:r>
                      <a:endParaRPr/>
                    </a:p>
                  </a:txBody>
                  <a:tcPr marT="91425" marB="91425" marR="91425" marL="91425">
                    <a:lnL cap="flat" cmpd="sng" w="25200">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r>
              <a:tr h="655200">
                <a:tc>
                  <a:txBody>
                    <a:bodyPr>
                      <a:noAutofit/>
                    </a:bodyPr>
                    <a:lstStyle/>
                    <a:p>
                      <a:pPr indent="0" lvl="0" marL="0" marR="0" rtl="0" algn="ctr">
                        <a:lnSpc>
                          <a:spcPct val="100000"/>
                        </a:lnSpc>
                        <a:spcBef>
                          <a:spcPts val="0"/>
                        </a:spcBef>
                        <a:buSzPct val="25000"/>
                        <a:buNone/>
                      </a:pPr>
                      <a:r>
                        <a:rPr b="1" lang="en-US" sz="1100" u="none" cap="none" strike="noStrike">
                          <a:solidFill>
                            <a:srgbClr val="FFFFFF"/>
                          </a:solidFill>
                          <a:latin typeface="Cabin"/>
                          <a:ea typeface="Cabin"/>
                          <a:cs typeface="Cabin"/>
                          <a:sym typeface="Cabin"/>
                        </a:rPr>
                        <a:t>Background workers</a:t>
                      </a:r>
                    </a:p>
                  </a:txBody>
                  <a:tcPr marT="45725" marB="45725" marR="17275" marL="17275">
                    <a:lnL cap="flat" cmpd="sng" w="9525">
                      <a:solidFill>
                        <a:srgbClr val="000000"/>
                      </a:solidFill>
                      <a:prstDash val="solid"/>
                      <a:round/>
                      <a:headEnd len="med" w="med" type="none"/>
                      <a:tailEnd len="med" w="med" type="none"/>
                    </a:lnL>
                    <a:lnR cap="flat" cmpd="sng" w="25200">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5B9BD5"/>
                    </a:solidFill>
                  </a:tcPr>
                </a:tc>
                <a:tc>
                  <a:txBody>
                    <a:bodyPr>
                      <a:noAutofit/>
                    </a:bodyPr>
                    <a:lstStyle/>
                    <a:p>
                      <a:pPr lvl="0">
                        <a:spcBef>
                          <a:spcPts val="0"/>
                        </a:spcBef>
                        <a:buNone/>
                      </a:pPr>
                      <a:r>
                        <a:t/>
                      </a:r>
                      <a:endParaRPr/>
                    </a:p>
                  </a:txBody>
                  <a:tcPr marT="91425" marB="91425" marR="91425" marL="91425">
                    <a:lnL cap="flat" cmpd="sng" w="25200">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r>
              <a:tr h="655200">
                <a:tc>
                  <a:txBody>
                    <a:bodyPr>
                      <a:noAutofit/>
                    </a:bodyPr>
                    <a:lstStyle/>
                    <a:p>
                      <a:pPr indent="0" lvl="0" marL="0" marR="0" rtl="0" algn="ctr">
                        <a:lnSpc>
                          <a:spcPct val="100000"/>
                        </a:lnSpc>
                        <a:spcBef>
                          <a:spcPts val="0"/>
                        </a:spcBef>
                        <a:buSzPct val="25000"/>
                        <a:buNone/>
                      </a:pPr>
                      <a:r>
                        <a:rPr b="1" lang="en-US" sz="1100" u="none" cap="none" strike="noStrike">
                          <a:solidFill>
                            <a:srgbClr val="FFFFFF"/>
                          </a:solidFill>
                          <a:latin typeface="Cabin"/>
                          <a:ea typeface="Cabin"/>
                          <a:cs typeface="Cabin"/>
                          <a:sym typeface="Cabin"/>
                        </a:rPr>
                        <a:t>User DB</a:t>
                      </a:r>
                    </a:p>
                  </a:txBody>
                  <a:tcPr marT="45725" marB="45725" marR="17275" marL="17275">
                    <a:lnL cap="flat" cmpd="sng" w="9525">
                      <a:solidFill>
                        <a:srgbClr val="000000"/>
                      </a:solidFill>
                      <a:prstDash val="solid"/>
                      <a:round/>
                      <a:headEnd len="med" w="med" type="none"/>
                      <a:tailEnd len="med" w="med" type="none"/>
                    </a:lnL>
                    <a:lnR cap="flat" cmpd="sng" w="25200">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5B9BD5"/>
                    </a:solidFill>
                  </a:tcPr>
                </a:tc>
                <a:tc>
                  <a:txBody>
                    <a:bodyPr>
                      <a:noAutofit/>
                    </a:bodyPr>
                    <a:lstStyle/>
                    <a:p>
                      <a:pPr lvl="0">
                        <a:spcBef>
                          <a:spcPts val="0"/>
                        </a:spcBef>
                        <a:buNone/>
                      </a:pPr>
                      <a:r>
                        <a:t/>
                      </a:r>
                      <a:endParaRPr/>
                    </a:p>
                  </a:txBody>
                  <a:tcPr marT="91425" marB="91425" marR="91425" marL="91425">
                    <a:lnL cap="flat" cmpd="sng" w="25200">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r>
              <a:tr h="655200">
                <a:tc>
                  <a:txBody>
                    <a:bodyPr>
                      <a:noAutofit/>
                    </a:bodyPr>
                    <a:lstStyle/>
                    <a:p>
                      <a:pPr indent="0" lvl="0" marL="0" marR="0" rtl="0" algn="ctr">
                        <a:lnSpc>
                          <a:spcPct val="100000"/>
                        </a:lnSpc>
                        <a:spcBef>
                          <a:spcPts val="0"/>
                        </a:spcBef>
                        <a:buSzPct val="25000"/>
                        <a:buNone/>
                      </a:pPr>
                      <a:r>
                        <a:rPr b="1" lang="en-US" sz="1100" u="none" cap="none" strike="noStrike">
                          <a:solidFill>
                            <a:srgbClr val="FFFFFF"/>
                          </a:solidFill>
                          <a:latin typeface="Cabin"/>
                          <a:ea typeface="Cabin"/>
                          <a:cs typeface="Cabin"/>
                          <a:sym typeface="Cabin"/>
                        </a:rPr>
                        <a:t>Analytics DB</a:t>
                      </a:r>
                    </a:p>
                  </a:txBody>
                  <a:tcPr marT="45725" marB="45725" marR="17275" marL="17275">
                    <a:lnL cap="flat" cmpd="sng" w="9525">
                      <a:solidFill>
                        <a:srgbClr val="000000"/>
                      </a:solidFill>
                      <a:prstDash val="solid"/>
                      <a:round/>
                      <a:headEnd len="med" w="med" type="none"/>
                      <a:tailEnd len="med" w="med" type="none"/>
                    </a:lnL>
                    <a:lnR cap="flat" cmpd="sng" w="25200">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5B9BD5"/>
                    </a:solidFill>
                  </a:tcPr>
                </a:tc>
                <a:tc>
                  <a:txBody>
                    <a:bodyPr>
                      <a:noAutofit/>
                    </a:bodyPr>
                    <a:lstStyle/>
                    <a:p>
                      <a:pPr lvl="0">
                        <a:spcBef>
                          <a:spcPts val="0"/>
                        </a:spcBef>
                        <a:buNone/>
                      </a:pPr>
                      <a:r>
                        <a:t/>
                      </a:r>
                      <a:endParaRPr/>
                    </a:p>
                  </a:txBody>
                  <a:tcPr marT="91425" marB="91425" marR="91425" marL="91425">
                    <a:lnL cap="flat" cmpd="sng" w="25200">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r>
              <a:tr h="655200">
                <a:tc>
                  <a:txBody>
                    <a:bodyPr>
                      <a:noAutofit/>
                    </a:bodyPr>
                    <a:lstStyle/>
                    <a:p>
                      <a:pPr indent="0" lvl="0" marL="0" marR="0" rtl="0" algn="ctr">
                        <a:lnSpc>
                          <a:spcPct val="100000"/>
                        </a:lnSpc>
                        <a:spcBef>
                          <a:spcPts val="0"/>
                        </a:spcBef>
                        <a:buSzPct val="25000"/>
                        <a:buNone/>
                      </a:pPr>
                      <a:r>
                        <a:rPr b="1" lang="en-US" sz="1100" u="none" cap="none" strike="noStrike">
                          <a:solidFill>
                            <a:srgbClr val="FFFFFF"/>
                          </a:solidFill>
                          <a:latin typeface="Cabin"/>
                          <a:ea typeface="Cabin"/>
                          <a:cs typeface="Cabin"/>
                          <a:sym typeface="Cabin"/>
                        </a:rPr>
                        <a:t>Queue</a:t>
                      </a:r>
                    </a:p>
                  </a:txBody>
                  <a:tcPr marT="45725" marB="45725" marR="17275" marL="17275">
                    <a:lnL cap="flat" cmpd="sng" w="9525">
                      <a:solidFill>
                        <a:srgbClr val="000000"/>
                      </a:solidFill>
                      <a:prstDash val="solid"/>
                      <a:round/>
                      <a:headEnd len="med" w="med" type="none"/>
                      <a:tailEnd len="med" w="med" type="none"/>
                    </a:lnL>
                    <a:lnR cap="flat" cmpd="sng" w="25200">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5B9BD5"/>
                    </a:solidFill>
                  </a:tcPr>
                </a:tc>
                <a:tc>
                  <a:txBody>
                    <a:bodyPr>
                      <a:noAutofit/>
                    </a:bodyPr>
                    <a:lstStyle/>
                    <a:p>
                      <a:pPr lvl="0">
                        <a:spcBef>
                          <a:spcPts val="0"/>
                        </a:spcBef>
                        <a:buNone/>
                      </a:pPr>
                      <a:r>
                        <a:t/>
                      </a:r>
                      <a:endParaRPr/>
                    </a:p>
                  </a:txBody>
                  <a:tcPr marT="91425" marB="91425" marR="91425" marL="91425">
                    <a:lnL cap="flat" cmpd="sng" w="25200">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25200">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25200">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25200">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25200">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25200">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25200">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25200">
                      <a:solidFill>
                        <a:srgbClr val="000000"/>
                      </a:solidFill>
                      <a:prstDash val="solid"/>
                      <a:round/>
                      <a:headEnd len="med" w="med" type="none"/>
                      <a:tailEnd len="med" w="med" type="none"/>
                    </a:lnB>
                    <a:solidFill>
                      <a:srgbClr val="729FCF"/>
                    </a:solidFill>
                  </a:tcPr>
                </a:tc>
              </a:tr>
              <a:tr h="655200">
                <a:tc>
                  <a:txBody>
                    <a:bodyPr>
                      <a:noAutofit/>
                    </a:bodyPr>
                    <a:lstStyle/>
                    <a:p>
                      <a:pPr lvl="0">
                        <a:spcBef>
                          <a:spcPts val="0"/>
                        </a:spcBef>
                        <a:buNone/>
                      </a:pPr>
                      <a:r>
                        <a:t/>
                      </a:r>
                      <a:endParaRPr/>
                    </a:p>
                  </a:txBody>
                  <a:tcPr marT="91425" marB="91425" marR="91425" marL="91425">
                    <a:lnL cap="flat" cmpd="sng" w="95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1" lang="en-US" sz="1000" u="none" cap="none" strike="noStrike">
                          <a:solidFill>
                            <a:srgbClr val="FFFFFF"/>
                          </a:solidFill>
                          <a:latin typeface="Cabin"/>
                          <a:ea typeface="Cabin"/>
                          <a:cs typeface="Cabin"/>
                          <a:sym typeface="Cabin"/>
                        </a:rPr>
                        <a:t>Development VM</a:t>
                      </a:r>
                    </a:p>
                  </a:txBody>
                  <a:tcPr marT="45725" marB="45725" marR="17275" marL="1727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25200">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5B9BD5"/>
                    </a:solidFill>
                  </a:tcPr>
                </a:tc>
                <a:tc>
                  <a:txBody>
                    <a:bodyPr>
                      <a:noAutofit/>
                    </a:bodyPr>
                    <a:lstStyle/>
                    <a:p>
                      <a:pPr indent="0" lvl="0" marL="0" marR="0" rtl="0" algn="ctr">
                        <a:lnSpc>
                          <a:spcPct val="100000"/>
                        </a:lnSpc>
                        <a:spcBef>
                          <a:spcPts val="0"/>
                        </a:spcBef>
                        <a:buSzPct val="25000"/>
                        <a:buNone/>
                      </a:pPr>
                      <a:r>
                        <a:rPr b="1" lang="en-US" sz="1000" u="none" cap="none" strike="noStrike">
                          <a:solidFill>
                            <a:srgbClr val="FFFFFF"/>
                          </a:solidFill>
                          <a:latin typeface="Cabin"/>
                          <a:ea typeface="Cabin"/>
                          <a:cs typeface="Cabin"/>
                          <a:sym typeface="Cabin"/>
                        </a:rPr>
                        <a:t>QA Server</a:t>
                      </a:r>
                    </a:p>
                  </a:txBody>
                  <a:tcPr marT="45725" marB="45725" marR="17275" marL="1727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25200">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5B9BD5"/>
                    </a:solidFill>
                  </a:tcPr>
                </a:tc>
                <a:tc>
                  <a:txBody>
                    <a:bodyPr>
                      <a:noAutofit/>
                    </a:bodyPr>
                    <a:lstStyle/>
                    <a:p>
                      <a:pPr indent="0" lvl="0" marL="0" marR="0" rtl="0" algn="ctr">
                        <a:lnSpc>
                          <a:spcPct val="100000"/>
                        </a:lnSpc>
                        <a:spcBef>
                          <a:spcPts val="0"/>
                        </a:spcBef>
                        <a:buSzPct val="25000"/>
                        <a:buNone/>
                      </a:pPr>
                      <a:r>
                        <a:rPr b="1" lang="en-US" sz="1000" u="none" cap="none" strike="noStrike">
                          <a:solidFill>
                            <a:srgbClr val="FFFFFF"/>
                          </a:solidFill>
                          <a:latin typeface="Cabin"/>
                          <a:ea typeface="Cabin"/>
                          <a:cs typeface="Cabin"/>
                          <a:sym typeface="Cabin"/>
                        </a:rPr>
                        <a:t>Single Prod Server</a:t>
                      </a:r>
                    </a:p>
                  </a:txBody>
                  <a:tcPr marT="45725" marB="45725" marR="17275" marL="1727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25200">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5B9BD5"/>
                    </a:solidFill>
                  </a:tcPr>
                </a:tc>
                <a:tc>
                  <a:txBody>
                    <a:bodyPr>
                      <a:noAutofit/>
                    </a:bodyPr>
                    <a:lstStyle/>
                    <a:p>
                      <a:pPr indent="0" lvl="0" marL="0" marR="0" rtl="0" algn="ctr">
                        <a:lnSpc>
                          <a:spcPct val="100000"/>
                        </a:lnSpc>
                        <a:spcBef>
                          <a:spcPts val="0"/>
                        </a:spcBef>
                        <a:buSzPct val="25000"/>
                        <a:buNone/>
                      </a:pPr>
                      <a:r>
                        <a:rPr b="1" lang="en-US" sz="1000" u="none" cap="none" strike="noStrike">
                          <a:solidFill>
                            <a:srgbClr val="FFFFFF"/>
                          </a:solidFill>
                          <a:latin typeface="Cabin"/>
                          <a:ea typeface="Cabin"/>
                          <a:cs typeface="Cabin"/>
                          <a:sym typeface="Cabin"/>
                        </a:rPr>
                        <a:t>Onsite Cluster</a:t>
                      </a:r>
                    </a:p>
                  </a:txBody>
                  <a:tcPr marT="45725" marB="45725" marR="17275" marL="1727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25200">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5B9BD5"/>
                    </a:solidFill>
                  </a:tcPr>
                </a:tc>
                <a:tc>
                  <a:txBody>
                    <a:bodyPr>
                      <a:noAutofit/>
                    </a:bodyPr>
                    <a:lstStyle/>
                    <a:p>
                      <a:pPr indent="0" lvl="0" marL="0" marR="0" rtl="0" algn="ctr">
                        <a:lnSpc>
                          <a:spcPct val="100000"/>
                        </a:lnSpc>
                        <a:spcBef>
                          <a:spcPts val="0"/>
                        </a:spcBef>
                        <a:buSzPct val="25000"/>
                        <a:buNone/>
                      </a:pPr>
                      <a:r>
                        <a:rPr b="1" lang="en-US" sz="1000" u="none" cap="none" strike="noStrike">
                          <a:solidFill>
                            <a:srgbClr val="FFFFFF"/>
                          </a:solidFill>
                          <a:latin typeface="Cabin"/>
                          <a:ea typeface="Cabin"/>
                          <a:cs typeface="Cabin"/>
                          <a:sym typeface="Cabin"/>
                        </a:rPr>
                        <a:t>Public Cloud</a:t>
                      </a:r>
                    </a:p>
                  </a:txBody>
                  <a:tcPr marT="45725" marB="45725" marR="17275" marL="1727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25200">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5B9BD5"/>
                    </a:solidFill>
                  </a:tcPr>
                </a:tc>
                <a:tc>
                  <a:txBody>
                    <a:bodyPr>
                      <a:noAutofit/>
                    </a:bodyPr>
                    <a:lstStyle/>
                    <a:p>
                      <a:pPr indent="0" lvl="0" marL="0" marR="0" rtl="0" algn="ctr">
                        <a:lnSpc>
                          <a:spcPct val="100000"/>
                        </a:lnSpc>
                        <a:spcBef>
                          <a:spcPts val="0"/>
                        </a:spcBef>
                        <a:buSzPct val="25000"/>
                        <a:buNone/>
                      </a:pPr>
                      <a:r>
                        <a:rPr b="1" lang="en-US" sz="1000" u="none" cap="none" strike="noStrike">
                          <a:solidFill>
                            <a:srgbClr val="FFFFFF"/>
                          </a:solidFill>
                          <a:latin typeface="Cabin"/>
                          <a:ea typeface="Cabin"/>
                          <a:cs typeface="Cabin"/>
                          <a:sym typeface="Cabin"/>
                        </a:rPr>
                        <a:t>Contributor’s laptop</a:t>
                      </a:r>
                    </a:p>
                  </a:txBody>
                  <a:tcPr marT="45725" marB="45725" marR="17275" marL="1727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25200">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5B9BD5"/>
                    </a:solidFill>
                  </a:tcPr>
                </a:tc>
                <a:tc>
                  <a:txBody>
                    <a:bodyPr>
                      <a:noAutofit/>
                    </a:bodyPr>
                    <a:lstStyle/>
                    <a:p>
                      <a:pPr indent="0" lvl="0" marL="0" marR="0" rtl="0" algn="ctr">
                        <a:lnSpc>
                          <a:spcPct val="100000"/>
                        </a:lnSpc>
                        <a:spcBef>
                          <a:spcPts val="0"/>
                        </a:spcBef>
                        <a:buSzPct val="25000"/>
                        <a:buNone/>
                      </a:pPr>
                      <a:r>
                        <a:rPr b="1" lang="en-US" sz="1000" u="none" cap="none" strike="noStrike">
                          <a:solidFill>
                            <a:srgbClr val="FFFFFF"/>
                          </a:solidFill>
                          <a:latin typeface="Cabin"/>
                          <a:ea typeface="Cabin"/>
                          <a:cs typeface="Cabin"/>
                          <a:sym typeface="Cabin"/>
                        </a:rPr>
                        <a:t>Customer Servers</a:t>
                      </a:r>
                    </a:p>
                  </a:txBody>
                  <a:tcPr marT="45725" marB="45725" marR="17275" marL="17275">
                    <a:lnL cap="flat" cmpd="sng" w="122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200">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5B9BD5"/>
                    </a:solidFill>
                  </a:tcPr>
                </a:tc>
              </a:tr>
            </a:tbl>
          </a:graphicData>
        </a:graphic>
      </p:graphicFrame>
      <p:sp>
        <p:nvSpPr>
          <p:cNvPr id="161" name="Shape 161"/>
          <p:cNvSpPr/>
          <p:nvPr/>
        </p:nvSpPr>
        <p:spPr>
          <a:xfrm>
            <a:off x="1454759" y="1398959"/>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FFC000"/>
          </a:solidFill>
          <a:ln cap="flat" cmpd="sng" w="12600">
            <a:solidFill>
              <a:srgbClr val="FFFFFF"/>
            </a:solidFill>
            <a:prstDash val="solid"/>
            <a:miter/>
            <a:headEnd len="med" w="med" type="none"/>
            <a:tailEnd len="med" w="med" type="none"/>
          </a:ln>
        </p:spPr>
      </p:sp>
      <p:sp>
        <p:nvSpPr>
          <p:cNvPr id="162" name="Shape 162"/>
          <p:cNvSpPr/>
          <p:nvPr/>
        </p:nvSpPr>
        <p:spPr>
          <a:xfrm>
            <a:off x="1529640" y="1533959"/>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70AD47"/>
          </a:solidFill>
          <a:ln cap="flat" cmpd="sng" w="12600">
            <a:solidFill>
              <a:srgbClr val="FFFFFF"/>
            </a:solidFill>
            <a:prstDash val="solid"/>
            <a:miter/>
            <a:headEnd len="med" w="med" type="none"/>
            <a:tailEnd len="med" w="med" type="none"/>
          </a:ln>
        </p:spPr>
      </p:sp>
      <p:sp>
        <p:nvSpPr>
          <p:cNvPr id="163" name="Shape 163"/>
          <p:cNvSpPr/>
          <p:nvPr/>
        </p:nvSpPr>
        <p:spPr>
          <a:xfrm>
            <a:off x="1380240" y="1533959"/>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cap="flat" cmpd="sng" w="12600">
            <a:solidFill>
              <a:srgbClr val="FFFFFF"/>
            </a:solidFill>
            <a:prstDash val="solid"/>
            <a:miter/>
            <a:headEnd len="med" w="med" type="none"/>
            <a:tailEnd len="med" w="med" type="none"/>
          </a:ln>
        </p:spPr>
      </p:sp>
      <p:sp>
        <p:nvSpPr>
          <p:cNvPr id="164" name="Shape 164"/>
          <p:cNvSpPr/>
          <p:nvPr/>
        </p:nvSpPr>
        <p:spPr>
          <a:xfrm>
            <a:off x="1396440" y="2118959"/>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FFC000"/>
          </a:solidFill>
          <a:ln cap="flat" cmpd="sng" w="12600">
            <a:solidFill>
              <a:srgbClr val="FFFFFF"/>
            </a:solidFill>
            <a:prstDash val="solid"/>
            <a:miter/>
            <a:headEnd len="med" w="med" type="none"/>
            <a:tailEnd len="med" w="med" type="none"/>
          </a:ln>
        </p:spPr>
      </p:sp>
      <p:sp>
        <p:nvSpPr>
          <p:cNvPr id="165" name="Shape 165"/>
          <p:cNvSpPr/>
          <p:nvPr/>
        </p:nvSpPr>
        <p:spPr>
          <a:xfrm>
            <a:off x="1545840" y="2118959"/>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4372C3"/>
          </a:solidFill>
          <a:ln cap="flat" cmpd="sng" w="12600">
            <a:solidFill>
              <a:srgbClr val="FFFFFF"/>
            </a:solidFill>
            <a:prstDash val="solid"/>
            <a:miter/>
            <a:headEnd len="med" w="med" type="none"/>
            <a:tailEnd len="med" w="med" type="none"/>
          </a:ln>
        </p:spPr>
      </p:sp>
      <p:sp>
        <p:nvSpPr>
          <p:cNvPr id="166" name="Shape 166"/>
          <p:cNvSpPr/>
          <p:nvPr/>
        </p:nvSpPr>
        <p:spPr>
          <a:xfrm>
            <a:off x="1471320" y="2253959"/>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70AD47"/>
          </a:solidFill>
          <a:ln cap="flat" cmpd="sng" w="12600">
            <a:solidFill>
              <a:srgbClr val="FFFFFF"/>
            </a:solidFill>
            <a:prstDash val="solid"/>
            <a:miter/>
            <a:headEnd len="med" w="med" type="none"/>
            <a:tailEnd len="med" w="med" type="none"/>
          </a:ln>
        </p:spPr>
      </p:sp>
      <p:sp>
        <p:nvSpPr>
          <p:cNvPr id="167" name="Shape 167"/>
          <p:cNvSpPr/>
          <p:nvPr/>
        </p:nvSpPr>
        <p:spPr>
          <a:xfrm>
            <a:off x="1321920" y="2253959"/>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cap="flat" cmpd="sng" w="12600">
            <a:solidFill>
              <a:srgbClr val="FFFFFF"/>
            </a:solidFill>
            <a:prstDash val="solid"/>
            <a:miter/>
            <a:headEnd len="med" w="med" type="none"/>
            <a:tailEnd len="med" w="med" type="none"/>
          </a:ln>
        </p:spPr>
      </p:sp>
      <p:sp>
        <p:nvSpPr>
          <p:cNvPr id="168" name="Shape 168"/>
          <p:cNvSpPr/>
          <p:nvPr/>
        </p:nvSpPr>
        <p:spPr>
          <a:xfrm>
            <a:off x="1403279" y="2664719"/>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cap="flat" cmpd="sng" w="12600">
            <a:solidFill>
              <a:srgbClr val="FFFFFF"/>
            </a:solidFill>
            <a:prstDash val="solid"/>
            <a:miter/>
            <a:headEnd len="med" w="med" type="none"/>
            <a:tailEnd len="med" w="med" type="none"/>
          </a:ln>
        </p:spPr>
      </p:sp>
      <p:sp>
        <p:nvSpPr>
          <p:cNvPr id="169" name="Shape 169"/>
          <p:cNvSpPr/>
          <p:nvPr/>
        </p:nvSpPr>
        <p:spPr>
          <a:xfrm>
            <a:off x="1328400" y="2799719"/>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FFC000"/>
          </a:solidFill>
          <a:ln cap="flat" cmpd="sng" w="12600">
            <a:solidFill>
              <a:srgbClr val="FFFFFF"/>
            </a:solidFill>
            <a:prstDash val="solid"/>
            <a:miter/>
            <a:headEnd len="med" w="med" type="none"/>
            <a:tailEnd len="med" w="med" type="none"/>
          </a:ln>
        </p:spPr>
      </p:sp>
      <p:sp>
        <p:nvSpPr>
          <p:cNvPr id="170" name="Shape 170"/>
          <p:cNvSpPr/>
          <p:nvPr/>
        </p:nvSpPr>
        <p:spPr>
          <a:xfrm>
            <a:off x="1477800" y="2799719"/>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4372C3"/>
          </a:solidFill>
          <a:ln cap="flat" cmpd="sng" w="12600">
            <a:solidFill>
              <a:srgbClr val="FFFFFF"/>
            </a:solidFill>
            <a:prstDash val="solid"/>
            <a:miter/>
            <a:headEnd len="med" w="med" type="none"/>
            <a:tailEnd len="med" w="med" type="none"/>
          </a:ln>
        </p:spPr>
      </p:sp>
      <p:sp>
        <p:nvSpPr>
          <p:cNvPr id="171" name="Shape 171"/>
          <p:cNvSpPr/>
          <p:nvPr/>
        </p:nvSpPr>
        <p:spPr>
          <a:xfrm>
            <a:off x="1403279" y="2934719"/>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70AD47"/>
          </a:solidFill>
          <a:ln cap="flat" cmpd="sng" w="12600">
            <a:solidFill>
              <a:srgbClr val="FFFFFF"/>
            </a:solidFill>
            <a:prstDash val="solid"/>
            <a:miter/>
            <a:headEnd len="med" w="med" type="none"/>
            <a:tailEnd len="med" w="med" type="none"/>
          </a:ln>
        </p:spPr>
      </p:sp>
      <p:sp>
        <p:nvSpPr>
          <p:cNvPr id="172" name="Shape 172"/>
          <p:cNvSpPr/>
          <p:nvPr/>
        </p:nvSpPr>
        <p:spPr>
          <a:xfrm>
            <a:off x="1500479" y="4629600"/>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cap="flat" cmpd="sng" w="12600">
            <a:solidFill>
              <a:srgbClr val="FFFFFF"/>
            </a:solidFill>
            <a:prstDash val="solid"/>
            <a:miter/>
            <a:headEnd len="med" w="med" type="none"/>
            <a:tailEnd len="med" w="med" type="none"/>
          </a:ln>
        </p:spPr>
      </p:sp>
      <p:sp>
        <p:nvSpPr>
          <p:cNvPr id="173" name="Shape 173"/>
          <p:cNvSpPr/>
          <p:nvPr/>
        </p:nvSpPr>
        <p:spPr>
          <a:xfrm>
            <a:off x="1351079" y="4629600"/>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A5A5A5"/>
          </a:solidFill>
          <a:ln cap="flat" cmpd="sng" w="12600">
            <a:solidFill>
              <a:srgbClr val="FFFFFF"/>
            </a:solidFill>
            <a:prstDash val="solid"/>
            <a:miter/>
            <a:headEnd len="med" w="med" type="none"/>
            <a:tailEnd len="med" w="med" type="none"/>
          </a:ln>
        </p:spPr>
      </p:sp>
      <p:sp>
        <p:nvSpPr>
          <p:cNvPr id="174" name="Shape 174"/>
          <p:cNvSpPr/>
          <p:nvPr/>
        </p:nvSpPr>
        <p:spPr>
          <a:xfrm>
            <a:off x="1425600" y="4764600"/>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FFC000"/>
          </a:solidFill>
          <a:ln cap="flat" cmpd="sng" w="12600">
            <a:solidFill>
              <a:srgbClr val="FFFFFF"/>
            </a:solidFill>
            <a:prstDash val="solid"/>
            <a:miter/>
            <a:headEnd len="med" w="med" type="none"/>
            <a:tailEnd len="med" w="med" type="none"/>
          </a:ln>
        </p:spPr>
      </p:sp>
      <p:sp>
        <p:nvSpPr>
          <p:cNvPr id="175" name="Shape 175"/>
          <p:cNvSpPr/>
          <p:nvPr/>
        </p:nvSpPr>
        <p:spPr>
          <a:xfrm>
            <a:off x="1500479" y="4899960"/>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70AD47"/>
          </a:solidFill>
          <a:ln cap="flat" cmpd="sng" w="12600">
            <a:solidFill>
              <a:srgbClr val="FFFFFF"/>
            </a:solidFill>
            <a:prstDash val="solid"/>
            <a:miter/>
            <a:headEnd len="med" w="med" type="none"/>
            <a:tailEnd len="med" w="med" type="none"/>
          </a:ln>
        </p:spPr>
      </p:sp>
      <p:sp>
        <p:nvSpPr>
          <p:cNvPr id="176" name="Shape 176"/>
          <p:cNvSpPr/>
          <p:nvPr/>
        </p:nvSpPr>
        <p:spPr>
          <a:xfrm>
            <a:off x="1351079" y="4899960"/>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cap="flat" cmpd="sng" w="12600">
            <a:solidFill>
              <a:srgbClr val="FFFFFF"/>
            </a:solidFill>
            <a:prstDash val="solid"/>
            <a:miter/>
            <a:headEnd len="med" w="med" type="none"/>
            <a:tailEnd len="med" w="med" type="none"/>
          </a:ln>
        </p:spPr>
      </p:sp>
      <p:sp>
        <p:nvSpPr>
          <p:cNvPr id="177" name="Shape 177"/>
          <p:cNvSpPr/>
          <p:nvPr/>
        </p:nvSpPr>
        <p:spPr>
          <a:xfrm>
            <a:off x="1393559" y="3968280"/>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cap="flat" cmpd="sng" w="12600">
            <a:solidFill>
              <a:srgbClr val="FFFFFF"/>
            </a:solidFill>
            <a:prstDash val="solid"/>
            <a:miter/>
            <a:headEnd len="med" w="med" type="none"/>
            <a:tailEnd len="med" w="med" type="none"/>
          </a:ln>
        </p:spPr>
      </p:sp>
      <p:sp>
        <p:nvSpPr>
          <p:cNvPr id="178" name="Shape 178"/>
          <p:cNvSpPr/>
          <p:nvPr/>
        </p:nvSpPr>
        <p:spPr>
          <a:xfrm>
            <a:off x="1468079" y="4103280"/>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4372C3"/>
          </a:solidFill>
          <a:ln cap="flat" cmpd="sng" w="12600">
            <a:solidFill>
              <a:srgbClr val="FFFFFF"/>
            </a:solidFill>
            <a:prstDash val="solid"/>
            <a:miter/>
            <a:headEnd len="med" w="med" type="none"/>
            <a:tailEnd len="med" w="med" type="none"/>
          </a:ln>
        </p:spPr>
      </p:sp>
      <p:sp>
        <p:nvSpPr>
          <p:cNvPr id="179" name="Shape 179"/>
          <p:cNvSpPr/>
          <p:nvPr/>
        </p:nvSpPr>
        <p:spPr>
          <a:xfrm>
            <a:off x="1393559" y="4238280"/>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70AD47"/>
          </a:solidFill>
          <a:ln cap="flat" cmpd="sng" w="12600">
            <a:solidFill>
              <a:srgbClr val="FFFFFF"/>
            </a:solidFill>
            <a:prstDash val="solid"/>
            <a:miter/>
            <a:headEnd len="med" w="med" type="none"/>
            <a:tailEnd len="med" w="med" type="none"/>
          </a:ln>
        </p:spPr>
      </p:sp>
      <p:sp>
        <p:nvSpPr>
          <p:cNvPr id="180" name="Shape 180"/>
          <p:cNvSpPr/>
          <p:nvPr/>
        </p:nvSpPr>
        <p:spPr>
          <a:xfrm>
            <a:off x="1490759" y="3394439"/>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cap="flat" cmpd="sng" w="12600">
            <a:solidFill>
              <a:srgbClr val="FFFFFF"/>
            </a:solidFill>
            <a:prstDash val="solid"/>
            <a:miter/>
            <a:headEnd len="med" w="med" type="none"/>
            <a:tailEnd len="med" w="med" type="none"/>
          </a:ln>
        </p:spPr>
      </p:sp>
      <p:sp>
        <p:nvSpPr>
          <p:cNvPr id="181" name="Shape 181"/>
          <p:cNvSpPr/>
          <p:nvPr/>
        </p:nvSpPr>
        <p:spPr>
          <a:xfrm>
            <a:off x="1341359" y="3394439"/>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A5A5A5"/>
          </a:solidFill>
          <a:ln cap="flat" cmpd="sng" w="12600">
            <a:solidFill>
              <a:srgbClr val="FFFFFF"/>
            </a:solidFill>
            <a:prstDash val="solid"/>
            <a:miter/>
            <a:headEnd len="med" w="med" type="none"/>
            <a:tailEnd len="med" w="med" type="none"/>
          </a:ln>
        </p:spPr>
      </p:sp>
      <p:sp>
        <p:nvSpPr>
          <p:cNvPr id="182" name="Shape 182"/>
          <p:cNvSpPr/>
          <p:nvPr/>
        </p:nvSpPr>
        <p:spPr>
          <a:xfrm>
            <a:off x="1415879" y="3529439"/>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FFC000"/>
          </a:solidFill>
          <a:ln cap="flat" cmpd="sng" w="12600">
            <a:solidFill>
              <a:srgbClr val="FFFFFF"/>
            </a:solidFill>
            <a:prstDash val="solid"/>
            <a:miter/>
            <a:headEnd len="med" w="med" type="none"/>
            <a:tailEnd len="med" w="med" type="none"/>
          </a:ln>
        </p:spPr>
      </p:sp>
      <p:pic>
        <p:nvPicPr>
          <p:cNvPr id="183" name="Shape 183"/>
          <p:cNvPicPr preferRelativeResize="0"/>
          <p:nvPr/>
        </p:nvPicPr>
        <p:blipFill rotWithShape="1">
          <a:blip r:embed="rId3">
            <a:alphaModFix/>
          </a:blip>
          <a:srcRect b="0" l="0" r="0" t="0"/>
          <a:stretch/>
        </p:blipFill>
        <p:spPr>
          <a:xfrm>
            <a:off x="3612960" y="5981760"/>
            <a:ext cx="677520" cy="408959"/>
          </a:xfrm>
          <a:prstGeom prst="rect">
            <a:avLst/>
          </a:prstGeom>
          <a:noFill/>
          <a:ln>
            <a:noFill/>
          </a:ln>
        </p:spPr>
      </p:pic>
      <p:pic>
        <p:nvPicPr>
          <p:cNvPr id="184" name="Shape 184"/>
          <p:cNvPicPr preferRelativeResize="0"/>
          <p:nvPr/>
        </p:nvPicPr>
        <p:blipFill rotWithShape="1">
          <a:blip r:embed="rId4">
            <a:alphaModFix/>
          </a:blip>
          <a:srcRect b="0" l="0" r="0" t="0"/>
          <a:stretch/>
        </p:blipFill>
        <p:spPr>
          <a:xfrm>
            <a:off x="5327639" y="5883480"/>
            <a:ext cx="697319" cy="447839"/>
          </a:xfrm>
          <a:prstGeom prst="rect">
            <a:avLst/>
          </a:prstGeom>
          <a:noFill/>
          <a:ln>
            <a:noFill/>
          </a:ln>
        </p:spPr>
      </p:pic>
      <p:pic>
        <p:nvPicPr>
          <p:cNvPr id="185" name="Shape 185"/>
          <p:cNvPicPr preferRelativeResize="0"/>
          <p:nvPr/>
        </p:nvPicPr>
        <p:blipFill rotWithShape="1">
          <a:blip r:embed="rId5">
            <a:alphaModFix/>
          </a:blip>
          <a:srcRect b="0" l="0" r="0" t="0"/>
          <a:stretch/>
        </p:blipFill>
        <p:spPr>
          <a:xfrm>
            <a:off x="4564800" y="5892839"/>
            <a:ext cx="478800" cy="649440"/>
          </a:xfrm>
          <a:prstGeom prst="rect">
            <a:avLst/>
          </a:prstGeom>
          <a:noFill/>
          <a:ln>
            <a:noFill/>
          </a:ln>
        </p:spPr>
      </p:pic>
      <p:pic>
        <p:nvPicPr>
          <p:cNvPr id="186" name="Shape 186"/>
          <p:cNvPicPr preferRelativeResize="0"/>
          <p:nvPr/>
        </p:nvPicPr>
        <p:blipFill rotWithShape="1">
          <a:blip r:embed="rId6">
            <a:alphaModFix/>
          </a:blip>
          <a:srcRect b="0" l="0" r="0" t="0"/>
          <a:stretch/>
        </p:blipFill>
        <p:spPr>
          <a:xfrm>
            <a:off x="6249960" y="5921280"/>
            <a:ext cx="596520" cy="820439"/>
          </a:xfrm>
          <a:prstGeom prst="rect">
            <a:avLst/>
          </a:prstGeom>
          <a:noFill/>
          <a:ln>
            <a:noFill/>
          </a:ln>
        </p:spPr>
      </p:pic>
      <p:pic>
        <p:nvPicPr>
          <p:cNvPr id="187" name="Shape 187"/>
          <p:cNvPicPr preferRelativeResize="0"/>
          <p:nvPr/>
        </p:nvPicPr>
        <p:blipFill rotWithShape="1">
          <a:blip r:embed="rId7">
            <a:alphaModFix/>
          </a:blip>
          <a:srcRect b="0" l="0" r="0" t="0"/>
          <a:stretch/>
        </p:blipFill>
        <p:spPr>
          <a:xfrm>
            <a:off x="7004520" y="6060960"/>
            <a:ext cx="841320" cy="506520"/>
          </a:xfrm>
          <a:prstGeom prst="rect">
            <a:avLst/>
          </a:prstGeom>
          <a:noFill/>
          <a:ln>
            <a:noFill/>
          </a:ln>
        </p:spPr>
      </p:pic>
      <p:pic>
        <p:nvPicPr>
          <p:cNvPr id="188" name="Shape 188"/>
          <p:cNvPicPr preferRelativeResize="0"/>
          <p:nvPr/>
        </p:nvPicPr>
        <p:blipFill rotWithShape="1">
          <a:blip r:embed="rId8">
            <a:alphaModFix/>
          </a:blip>
          <a:srcRect b="0" l="0" r="0" t="0"/>
          <a:stretch/>
        </p:blipFill>
        <p:spPr>
          <a:xfrm>
            <a:off x="8033400" y="6108839"/>
            <a:ext cx="559440" cy="445320"/>
          </a:xfrm>
          <a:prstGeom prst="rect">
            <a:avLst/>
          </a:prstGeom>
          <a:noFill/>
          <a:ln>
            <a:noFill/>
          </a:ln>
        </p:spPr>
      </p:pic>
      <p:pic>
        <p:nvPicPr>
          <p:cNvPr id="189" name="Shape 189"/>
          <p:cNvPicPr preferRelativeResize="0"/>
          <p:nvPr/>
        </p:nvPicPr>
        <p:blipFill rotWithShape="1">
          <a:blip r:embed="rId5">
            <a:alphaModFix/>
          </a:blip>
          <a:srcRect b="0" l="0" r="0" t="0"/>
          <a:stretch/>
        </p:blipFill>
        <p:spPr>
          <a:xfrm>
            <a:off x="8825760" y="5966639"/>
            <a:ext cx="478800" cy="649440"/>
          </a:xfrm>
          <a:prstGeom prst="rect">
            <a:avLst/>
          </a:prstGeom>
          <a:noFill/>
          <a:ln>
            <a:noFill/>
          </a:ln>
        </p:spPr>
      </p:pic>
      <p:pic>
        <p:nvPicPr>
          <p:cNvPr id="190" name="Shape 190"/>
          <p:cNvPicPr preferRelativeResize="0"/>
          <p:nvPr/>
        </p:nvPicPr>
        <p:blipFill rotWithShape="1">
          <a:blip r:embed="rId5">
            <a:alphaModFix/>
          </a:blip>
          <a:srcRect b="0" l="0" r="0" t="0"/>
          <a:stretch/>
        </p:blipFill>
        <p:spPr>
          <a:xfrm>
            <a:off x="8939160" y="5966639"/>
            <a:ext cx="478800" cy="649440"/>
          </a:xfrm>
          <a:prstGeom prst="rect">
            <a:avLst/>
          </a:prstGeom>
          <a:noFill/>
          <a:ln>
            <a:noFill/>
          </a:ln>
        </p:spPr>
      </p:pic>
      <p:pic>
        <p:nvPicPr>
          <p:cNvPr id="191" name="Shape 191"/>
          <p:cNvPicPr preferRelativeResize="0"/>
          <p:nvPr/>
        </p:nvPicPr>
        <p:blipFill rotWithShape="1">
          <a:blip r:embed="rId5">
            <a:alphaModFix/>
          </a:blip>
          <a:srcRect b="0" l="0" r="0" t="0"/>
          <a:stretch/>
        </p:blipFill>
        <p:spPr>
          <a:xfrm>
            <a:off x="9065520" y="5971319"/>
            <a:ext cx="478800" cy="649440"/>
          </a:xfrm>
          <a:prstGeom prst="rect">
            <a:avLst/>
          </a:prstGeom>
          <a:noFill/>
          <a:ln>
            <a:noFill/>
          </a:ln>
        </p:spPr>
      </p:pic>
      <p:graphicFrame>
        <p:nvGraphicFramePr>
          <p:cNvPr id="192" name="Shape 192"/>
          <p:cNvGraphicFramePr/>
          <p:nvPr/>
        </p:nvGraphicFramePr>
        <p:xfrm>
          <a:off x="3519360" y="1243440"/>
          <a:ext cx="3000000" cy="3000000"/>
        </p:xfrm>
        <a:graphic>
          <a:graphicData uri="http://schemas.openxmlformats.org/drawingml/2006/table">
            <a:tbl>
              <a:tblPr>
                <a:noFill/>
                <a:tableStyleId>{E3FBBF9B-D22C-4632-8D2A-42C50F5795AB}</a:tableStyleId>
              </a:tblPr>
              <a:tblGrid>
                <a:gridCol w="861850"/>
                <a:gridCol w="861850"/>
                <a:gridCol w="861850"/>
                <a:gridCol w="861850"/>
                <a:gridCol w="861850"/>
                <a:gridCol w="861850"/>
                <a:gridCol w="862925"/>
              </a:tblGrid>
              <a:tr h="655200">
                <a:tc>
                  <a:txBody>
                    <a:bodyPr>
                      <a:noAutofit/>
                    </a:bodyPr>
                    <a:lstStyle/>
                    <a:p>
                      <a:pPr indent="0" lvl="0" marL="0" marR="0" rtl="0" algn="ctr">
                        <a:lnSpc>
                          <a:spcPct val="100000"/>
                        </a:lnSpc>
                        <a:spcBef>
                          <a:spcPts val="0"/>
                        </a:spcBef>
                        <a:buSzPct val="25000"/>
                        <a:buNone/>
                      </a:pPr>
                      <a:r>
                        <a:rPr b="0" lang="en-US" sz="1600" u="none" cap="none" strike="noStrike">
                          <a:solidFill>
                            <a:srgbClr val="394D54"/>
                          </a:solidFill>
                          <a:latin typeface="Cabin"/>
                          <a:ea typeface="Cabin"/>
                          <a:cs typeface="Cabin"/>
                          <a:sym typeface="Cabin"/>
                        </a:rPr>
                        <a:t>?</a:t>
                      </a:r>
                    </a:p>
                  </a:txBody>
                  <a:tcPr marT="45725" marB="45725" marR="17275" marL="1727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600" u="none" cap="none" strike="noStrike">
                          <a:solidFill>
                            <a:srgbClr val="394D54"/>
                          </a:solidFill>
                          <a:latin typeface="Cabin"/>
                          <a:ea typeface="Cabin"/>
                          <a:cs typeface="Cabin"/>
                          <a:sym typeface="Cabin"/>
                        </a:rPr>
                        <a:t>?</a:t>
                      </a:r>
                    </a:p>
                  </a:txBody>
                  <a:tcPr marT="45725" marB="45725" marR="17275" marL="1727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600" u="none" cap="none" strike="noStrike">
                          <a:solidFill>
                            <a:srgbClr val="394D54"/>
                          </a:solidFill>
                          <a:latin typeface="Cabin"/>
                          <a:ea typeface="Cabin"/>
                          <a:cs typeface="Cabin"/>
                          <a:sym typeface="Cabin"/>
                        </a:rPr>
                        <a:t>?</a:t>
                      </a:r>
                    </a:p>
                  </a:txBody>
                  <a:tcPr marT="45725" marB="45725" marR="17275" marL="1727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600" u="none" cap="none" strike="noStrike">
                          <a:solidFill>
                            <a:srgbClr val="394D54"/>
                          </a:solidFill>
                          <a:latin typeface="Cabin"/>
                          <a:ea typeface="Cabin"/>
                          <a:cs typeface="Cabin"/>
                          <a:sym typeface="Cabin"/>
                        </a:rPr>
                        <a:t>?</a:t>
                      </a:r>
                    </a:p>
                  </a:txBody>
                  <a:tcPr marT="45725" marB="45725" marR="17275" marL="1727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600" u="none" cap="none" strike="noStrike">
                          <a:solidFill>
                            <a:srgbClr val="394D54"/>
                          </a:solidFill>
                          <a:latin typeface="Cabin"/>
                          <a:ea typeface="Cabin"/>
                          <a:cs typeface="Cabin"/>
                          <a:sym typeface="Cabin"/>
                        </a:rPr>
                        <a:t>?</a:t>
                      </a:r>
                    </a:p>
                  </a:txBody>
                  <a:tcPr marT="45725" marB="45725" marR="17275" marL="1727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600" u="none" cap="none" strike="noStrike">
                          <a:solidFill>
                            <a:srgbClr val="394D54"/>
                          </a:solidFill>
                          <a:latin typeface="Cabin"/>
                          <a:ea typeface="Cabin"/>
                          <a:cs typeface="Cabin"/>
                          <a:sym typeface="Cabin"/>
                        </a:rPr>
                        <a:t>?</a:t>
                      </a:r>
                    </a:p>
                  </a:txBody>
                  <a:tcPr marT="45725" marB="45725" marR="17275" marL="1727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600" u="none" cap="none" strike="noStrike">
                          <a:solidFill>
                            <a:srgbClr val="394D54"/>
                          </a:solidFill>
                          <a:latin typeface="Cabin"/>
                          <a:ea typeface="Cabin"/>
                          <a:cs typeface="Cabin"/>
                          <a:sym typeface="Cabin"/>
                        </a:rPr>
                        <a:t>?</a:t>
                      </a:r>
                    </a:p>
                  </a:txBody>
                  <a:tcPr marT="45725" marB="45725" marR="17275" marL="1727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729FCF"/>
                    </a:solidFill>
                  </a:tcPr>
                </a:tc>
              </a:tr>
              <a:tr h="655200">
                <a:tc>
                  <a:txBody>
                    <a:bodyPr>
                      <a:noAutofit/>
                    </a:bodyPr>
                    <a:lstStyle/>
                    <a:p>
                      <a:pPr indent="0" lvl="0" marL="0" marR="0" rtl="0" algn="ctr">
                        <a:lnSpc>
                          <a:spcPct val="100000"/>
                        </a:lnSpc>
                        <a:spcBef>
                          <a:spcPts val="0"/>
                        </a:spcBef>
                        <a:buSzPct val="25000"/>
                        <a:buNone/>
                      </a:pPr>
                      <a:r>
                        <a:rPr b="0" lang="en-US" sz="1600" u="none" cap="none" strike="noStrike">
                          <a:solidFill>
                            <a:srgbClr val="394D54"/>
                          </a:solidFill>
                          <a:latin typeface="Cabin"/>
                          <a:ea typeface="Cabin"/>
                          <a:cs typeface="Cabin"/>
                          <a:sym typeface="Cabin"/>
                        </a:rPr>
                        <a:t>?</a:t>
                      </a:r>
                    </a:p>
                  </a:txBody>
                  <a:tcPr marT="45725" marB="45725" marR="17275" marL="1727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600" u="none" cap="none" strike="noStrike">
                          <a:solidFill>
                            <a:srgbClr val="394D54"/>
                          </a:solidFill>
                          <a:latin typeface="Cabin"/>
                          <a:ea typeface="Cabin"/>
                          <a:cs typeface="Cabin"/>
                          <a:sym typeface="Cabin"/>
                        </a:rPr>
                        <a:t>?</a:t>
                      </a:r>
                    </a:p>
                  </a:txBody>
                  <a:tcPr marT="45725" marB="45725" marR="17275" marL="1727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600" u="none" cap="none" strike="noStrike">
                          <a:solidFill>
                            <a:srgbClr val="394D54"/>
                          </a:solidFill>
                          <a:latin typeface="Cabin"/>
                          <a:ea typeface="Cabin"/>
                          <a:cs typeface="Cabin"/>
                          <a:sym typeface="Cabin"/>
                        </a:rPr>
                        <a:t>?</a:t>
                      </a:r>
                    </a:p>
                  </a:txBody>
                  <a:tcPr marT="45725" marB="45725" marR="17275" marL="1727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600" u="none" cap="none" strike="noStrike">
                          <a:solidFill>
                            <a:srgbClr val="394D54"/>
                          </a:solidFill>
                          <a:latin typeface="Cabin"/>
                          <a:ea typeface="Cabin"/>
                          <a:cs typeface="Cabin"/>
                          <a:sym typeface="Cabin"/>
                        </a:rPr>
                        <a:t>?</a:t>
                      </a:r>
                    </a:p>
                  </a:txBody>
                  <a:tcPr marT="45725" marB="45725" marR="17275" marL="1727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600" u="none" cap="none" strike="noStrike">
                          <a:solidFill>
                            <a:srgbClr val="394D54"/>
                          </a:solidFill>
                          <a:latin typeface="Cabin"/>
                          <a:ea typeface="Cabin"/>
                          <a:cs typeface="Cabin"/>
                          <a:sym typeface="Cabin"/>
                        </a:rPr>
                        <a:t>?</a:t>
                      </a:r>
                    </a:p>
                  </a:txBody>
                  <a:tcPr marT="45725" marB="45725" marR="17275" marL="1727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600" u="none" cap="none" strike="noStrike">
                          <a:solidFill>
                            <a:srgbClr val="394D54"/>
                          </a:solidFill>
                          <a:latin typeface="Cabin"/>
                          <a:ea typeface="Cabin"/>
                          <a:cs typeface="Cabin"/>
                          <a:sym typeface="Cabin"/>
                        </a:rPr>
                        <a:t>?</a:t>
                      </a:r>
                    </a:p>
                  </a:txBody>
                  <a:tcPr marT="45725" marB="45725" marR="17275" marL="1727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600" u="none" cap="none" strike="noStrike">
                          <a:solidFill>
                            <a:srgbClr val="394D54"/>
                          </a:solidFill>
                          <a:latin typeface="Cabin"/>
                          <a:ea typeface="Cabin"/>
                          <a:cs typeface="Cabin"/>
                          <a:sym typeface="Cabin"/>
                        </a:rPr>
                        <a:t>?</a:t>
                      </a:r>
                    </a:p>
                  </a:txBody>
                  <a:tcPr marT="45725" marB="45725" marR="17275" marL="1727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729FCF"/>
                    </a:solidFill>
                  </a:tcPr>
                </a:tc>
              </a:tr>
              <a:tr h="655200">
                <a:tc>
                  <a:txBody>
                    <a:bodyPr>
                      <a:noAutofit/>
                    </a:bodyPr>
                    <a:lstStyle/>
                    <a:p>
                      <a:pPr indent="0" lvl="0" marL="0" marR="0" rtl="0" algn="ctr">
                        <a:lnSpc>
                          <a:spcPct val="100000"/>
                        </a:lnSpc>
                        <a:spcBef>
                          <a:spcPts val="0"/>
                        </a:spcBef>
                        <a:buSzPct val="25000"/>
                        <a:buNone/>
                      </a:pPr>
                      <a:r>
                        <a:rPr b="0" lang="en-US" sz="1600" u="none" cap="none" strike="noStrike">
                          <a:solidFill>
                            <a:srgbClr val="394D54"/>
                          </a:solidFill>
                          <a:latin typeface="Cabin"/>
                          <a:ea typeface="Cabin"/>
                          <a:cs typeface="Cabin"/>
                          <a:sym typeface="Cabin"/>
                        </a:rPr>
                        <a:t>?</a:t>
                      </a:r>
                    </a:p>
                  </a:txBody>
                  <a:tcPr marT="45725" marB="45725" marR="17275" marL="1727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600" u="none" cap="none" strike="noStrike">
                          <a:solidFill>
                            <a:srgbClr val="394D54"/>
                          </a:solidFill>
                          <a:latin typeface="Cabin"/>
                          <a:ea typeface="Cabin"/>
                          <a:cs typeface="Cabin"/>
                          <a:sym typeface="Cabin"/>
                        </a:rPr>
                        <a:t>?</a:t>
                      </a:r>
                    </a:p>
                  </a:txBody>
                  <a:tcPr marT="45725" marB="45725" marR="17275" marL="1727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600" u="none" cap="none" strike="noStrike">
                          <a:solidFill>
                            <a:srgbClr val="394D54"/>
                          </a:solidFill>
                          <a:latin typeface="Cabin"/>
                          <a:ea typeface="Cabin"/>
                          <a:cs typeface="Cabin"/>
                          <a:sym typeface="Cabin"/>
                        </a:rPr>
                        <a:t>?</a:t>
                      </a:r>
                    </a:p>
                  </a:txBody>
                  <a:tcPr marT="45725" marB="45725" marR="17275" marL="1727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600" u="none" cap="none" strike="noStrike">
                          <a:solidFill>
                            <a:srgbClr val="394D54"/>
                          </a:solidFill>
                          <a:latin typeface="Cabin"/>
                          <a:ea typeface="Cabin"/>
                          <a:cs typeface="Cabin"/>
                          <a:sym typeface="Cabin"/>
                        </a:rPr>
                        <a:t>?</a:t>
                      </a:r>
                    </a:p>
                  </a:txBody>
                  <a:tcPr marT="45725" marB="45725" marR="17275" marL="1727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600" u="none" cap="none" strike="noStrike">
                          <a:solidFill>
                            <a:srgbClr val="394D54"/>
                          </a:solidFill>
                          <a:latin typeface="Cabin"/>
                          <a:ea typeface="Cabin"/>
                          <a:cs typeface="Cabin"/>
                          <a:sym typeface="Cabin"/>
                        </a:rPr>
                        <a:t>?</a:t>
                      </a:r>
                    </a:p>
                  </a:txBody>
                  <a:tcPr marT="45725" marB="45725" marR="17275" marL="1727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600" u="none" cap="none" strike="noStrike">
                          <a:solidFill>
                            <a:srgbClr val="394D54"/>
                          </a:solidFill>
                          <a:latin typeface="Cabin"/>
                          <a:ea typeface="Cabin"/>
                          <a:cs typeface="Cabin"/>
                          <a:sym typeface="Cabin"/>
                        </a:rPr>
                        <a:t>?</a:t>
                      </a:r>
                    </a:p>
                  </a:txBody>
                  <a:tcPr marT="45725" marB="45725" marR="17275" marL="1727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600" u="none" cap="none" strike="noStrike">
                          <a:solidFill>
                            <a:srgbClr val="394D54"/>
                          </a:solidFill>
                          <a:latin typeface="Cabin"/>
                          <a:ea typeface="Cabin"/>
                          <a:cs typeface="Cabin"/>
                          <a:sym typeface="Cabin"/>
                        </a:rPr>
                        <a:t>?</a:t>
                      </a:r>
                    </a:p>
                  </a:txBody>
                  <a:tcPr marT="45725" marB="45725" marR="17275" marL="1727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729FCF"/>
                    </a:solidFill>
                  </a:tcPr>
                </a:tc>
              </a:tr>
              <a:tr h="655200">
                <a:tc>
                  <a:txBody>
                    <a:bodyPr>
                      <a:noAutofit/>
                    </a:bodyPr>
                    <a:lstStyle/>
                    <a:p>
                      <a:pPr indent="0" lvl="0" marL="0" marR="0" rtl="0" algn="ctr">
                        <a:lnSpc>
                          <a:spcPct val="100000"/>
                        </a:lnSpc>
                        <a:spcBef>
                          <a:spcPts val="0"/>
                        </a:spcBef>
                        <a:buSzPct val="25000"/>
                        <a:buNone/>
                      </a:pPr>
                      <a:r>
                        <a:rPr b="0" lang="en-US" sz="1600" u="none" cap="none" strike="noStrike">
                          <a:solidFill>
                            <a:srgbClr val="394D54"/>
                          </a:solidFill>
                          <a:latin typeface="Cabin"/>
                          <a:ea typeface="Cabin"/>
                          <a:cs typeface="Cabin"/>
                          <a:sym typeface="Cabin"/>
                        </a:rPr>
                        <a:t>?</a:t>
                      </a:r>
                    </a:p>
                  </a:txBody>
                  <a:tcPr marT="45725" marB="45725" marR="17275" marL="1727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600" u="none" cap="none" strike="noStrike">
                          <a:solidFill>
                            <a:srgbClr val="394D54"/>
                          </a:solidFill>
                          <a:latin typeface="Cabin"/>
                          <a:ea typeface="Cabin"/>
                          <a:cs typeface="Cabin"/>
                          <a:sym typeface="Cabin"/>
                        </a:rPr>
                        <a:t>?</a:t>
                      </a:r>
                    </a:p>
                  </a:txBody>
                  <a:tcPr marT="45725" marB="45725" marR="17275" marL="1727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600" u="none" cap="none" strike="noStrike">
                          <a:solidFill>
                            <a:srgbClr val="394D54"/>
                          </a:solidFill>
                          <a:latin typeface="Cabin"/>
                          <a:ea typeface="Cabin"/>
                          <a:cs typeface="Cabin"/>
                          <a:sym typeface="Cabin"/>
                        </a:rPr>
                        <a:t>?</a:t>
                      </a:r>
                    </a:p>
                  </a:txBody>
                  <a:tcPr marT="45725" marB="45725" marR="17275" marL="1727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600" u="none" cap="none" strike="noStrike">
                          <a:solidFill>
                            <a:srgbClr val="394D54"/>
                          </a:solidFill>
                          <a:latin typeface="Cabin"/>
                          <a:ea typeface="Cabin"/>
                          <a:cs typeface="Cabin"/>
                          <a:sym typeface="Cabin"/>
                        </a:rPr>
                        <a:t>?</a:t>
                      </a:r>
                    </a:p>
                  </a:txBody>
                  <a:tcPr marT="45725" marB="45725" marR="17275" marL="1727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600" u="none" cap="none" strike="noStrike">
                          <a:solidFill>
                            <a:srgbClr val="394D54"/>
                          </a:solidFill>
                          <a:latin typeface="Cabin"/>
                          <a:ea typeface="Cabin"/>
                          <a:cs typeface="Cabin"/>
                          <a:sym typeface="Cabin"/>
                        </a:rPr>
                        <a:t>?</a:t>
                      </a:r>
                    </a:p>
                  </a:txBody>
                  <a:tcPr marT="45725" marB="45725" marR="17275" marL="1727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600" u="none" cap="none" strike="noStrike">
                          <a:solidFill>
                            <a:srgbClr val="394D54"/>
                          </a:solidFill>
                          <a:latin typeface="Cabin"/>
                          <a:ea typeface="Cabin"/>
                          <a:cs typeface="Cabin"/>
                          <a:sym typeface="Cabin"/>
                        </a:rPr>
                        <a:t>?</a:t>
                      </a:r>
                    </a:p>
                  </a:txBody>
                  <a:tcPr marT="45725" marB="45725" marR="17275" marL="1727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600" u="none" cap="none" strike="noStrike">
                          <a:solidFill>
                            <a:srgbClr val="394D54"/>
                          </a:solidFill>
                          <a:latin typeface="Cabin"/>
                          <a:ea typeface="Cabin"/>
                          <a:cs typeface="Cabin"/>
                          <a:sym typeface="Cabin"/>
                        </a:rPr>
                        <a:t>?</a:t>
                      </a:r>
                    </a:p>
                  </a:txBody>
                  <a:tcPr marT="45725" marB="45725" marR="17275" marL="1727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729FCF"/>
                    </a:solidFill>
                  </a:tcPr>
                </a:tc>
              </a:tr>
              <a:tr h="655200">
                <a:tc>
                  <a:txBody>
                    <a:bodyPr>
                      <a:noAutofit/>
                    </a:bodyPr>
                    <a:lstStyle/>
                    <a:p>
                      <a:pPr indent="0" lvl="0" marL="0" marR="0" rtl="0" algn="ctr">
                        <a:lnSpc>
                          <a:spcPct val="100000"/>
                        </a:lnSpc>
                        <a:spcBef>
                          <a:spcPts val="0"/>
                        </a:spcBef>
                        <a:buSzPct val="25000"/>
                        <a:buNone/>
                      </a:pPr>
                      <a:r>
                        <a:rPr b="0" lang="en-US" sz="1600" u="none" cap="none" strike="noStrike">
                          <a:solidFill>
                            <a:srgbClr val="394D54"/>
                          </a:solidFill>
                          <a:latin typeface="Cabin"/>
                          <a:ea typeface="Cabin"/>
                          <a:cs typeface="Cabin"/>
                          <a:sym typeface="Cabin"/>
                        </a:rPr>
                        <a:t>?</a:t>
                      </a:r>
                    </a:p>
                  </a:txBody>
                  <a:tcPr marT="45725" marB="45725" marR="17275" marL="1727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600" u="none" cap="none" strike="noStrike">
                          <a:solidFill>
                            <a:srgbClr val="394D54"/>
                          </a:solidFill>
                          <a:latin typeface="Cabin"/>
                          <a:ea typeface="Cabin"/>
                          <a:cs typeface="Cabin"/>
                          <a:sym typeface="Cabin"/>
                        </a:rPr>
                        <a:t>?</a:t>
                      </a:r>
                    </a:p>
                  </a:txBody>
                  <a:tcPr marT="45725" marB="45725" marR="17275" marL="1727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600" u="none" cap="none" strike="noStrike">
                          <a:solidFill>
                            <a:srgbClr val="394D54"/>
                          </a:solidFill>
                          <a:latin typeface="Cabin"/>
                          <a:ea typeface="Cabin"/>
                          <a:cs typeface="Cabin"/>
                          <a:sym typeface="Cabin"/>
                        </a:rPr>
                        <a:t>?</a:t>
                      </a:r>
                    </a:p>
                  </a:txBody>
                  <a:tcPr marT="45725" marB="45725" marR="17275" marL="1727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600" u="none" cap="none" strike="noStrike">
                          <a:solidFill>
                            <a:srgbClr val="394D54"/>
                          </a:solidFill>
                          <a:latin typeface="Cabin"/>
                          <a:ea typeface="Cabin"/>
                          <a:cs typeface="Cabin"/>
                          <a:sym typeface="Cabin"/>
                        </a:rPr>
                        <a:t>?</a:t>
                      </a:r>
                    </a:p>
                  </a:txBody>
                  <a:tcPr marT="45725" marB="45725" marR="17275" marL="1727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600" u="none" cap="none" strike="noStrike">
                          <a:solidFill>
                            <a:srgbClr val="394D54"/>
                          </a:solidFill>
                          <a:latin typeface="Cabin"/>
                          <a:ea typeface="Cabin"/>
                          <a:cs typeface="Cabin"/>
                          <a:sym typeface="Cabin"/>
                        </a:rPr>
                        <a:t>?</a:t>
                      </a:r>
                    </a:p>
                  </a:txBody>
                  <a:tcPr marT="45725" marB="45725" marR="17275" marL="1727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600" u="none" cap="none" strike="noStrike">
                          <a:solidFill>
                            <a:srgbClr val="394D54"/>
                          </a:solidFill>
                          <a:latin typeface="Cabin"/>
                          <a:ea typeface="Cabin"/>
                          <a:cs typeface="Cabin"/>
                          <a:sym typeface="Cabin"/>
                        </a:rPr>
                        <a:t>?</a:t>
                      </a:r>
                    </a:p>
                  </a:txBody>
                  <a:tcPr marT="45725" marB="45725" marR="17275" marL="1727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600" u="none" cap="none" strike="noStrike">
                          <a:solidFill>
                            <a:srgbClr val="394D54"/>
                          </a:solidFill>
                          <a:latin typeface="Cabin"/>
                          <a:ea typeface="Cabin"/>
                          <a:cs typeface="Cabin"/>
                          <a:sym typeface="Cabin"/>
                        </a:rPr>
                        <a:t>?</a:t>
                      </a:r>
                    </a:p>
                  </a:txBody>
                  <a:tcPr marT="45725" marB="45725" marR="17275" marL="1727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729FCF"/>
                    </a:solidFill>
                  </a:tcPr>
                </a:tc>
              </a:tr>
              <a:tr h="655200">
                <a:tc>
                  <a:txBody>
                    <a:bodyPr>
                      <a:noAutofit/>
                    </a:bodyPr>
                    <a:lstStyle/>
                    <a:p>
                      <a:pPr indent="0" lvl="0" marL="0" marR="0" rtl="0" algn="ctr">
                        <a:lnSpc>
                          <a:spcPct val="100000"/>
                        </a:lnSpc>
                        <a:spcBef>
                          <a:spcPts val="0"/>
                        </a:spcBef>
                        <a:buSzPct val="25000"/>
                        <a:buNone/>
                      </a:pPr>
                      <a:r>
                        <a:rPr b="0" lang="en-US" sz="1600" u="none" cap="none" strike="noStrike">
                          <a:solidFill>
                            <a:srgbClr val="394D54"/>
                          </a:solidFill>
                          <a:latin typeface="Cabin"/>
                          <a:ea typeface="Cabin"/>
                          <a:cs typeface="Cabin"/>
                          <a:sym typeface="Cabin"/>
                        </a:rPr>
                        <a:t>?</a:t>
                      </a:r>
                    </a:p>
                  </a:txBody>
                  <a:tcPr marT="45725" marB="45725" marR="17275" marL="1727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600" u="none" cap="none" strike="noStrike">
                          <a:solidFill>
                            <a:srgbClr val="394D54"/>
                          </a:solidFill>
                          <a:latin typeface="Cabin"/>
                          <a:ea typeface="Cabin"/>
                          <a:cs typeface="Cabin"/>
                          <a:sym typeface="Cabin"/>
                        </a:rPr>
                        <a:t>?</a:t>
                      </a:r>
                    </a:p>
                  </a:txBody>
                  <a:tcPr marT="45725" marB="45725" marR="17275" marL="1727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600" u="none" cap="none" strike="noStrike">
                          <a:solidFill>
                            <a:srgbClr val="394D54"/>
                          </a:solidFill>
                          <a:latin typeface="Cabin"/>
                          <a:ea typeface="Cabin"/>
                          <a:cs typeface="Cabin"/>
                          <a:sym typeface="Cabin"/>
                        </a:rPr>
                        <a:t>?</a:t>
                      </a:r>
                    </a:p>
                  </a:txBody>
                  <a:tcPr marT="45725" marB="45725" marR="17275" marL="1727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600" u="none" cap="none" strike="noStrike">
                          <a:solidFill>
                            <a:srgbClr val="394D54"/>
                          </a:solidFill>
                          <a:latin typeface="Cabin"/>
                          <a:ea typeface="Cabin"/>
                          <a:cs typeface="Cabin"/>
                          <a:sym typeface="Cabin"/>
                        </a:rPr>
                        <a:t>?</a:t>
                      </a:r>
                    </a:p>
                  </a:txBody>
                  <a:tcPr marT="45725" marB="45725" marR="17275" marL="1727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600" u="none" cap="none" strike="noStrike">
                          <a:solidFill>
                            <a:srgbClr val="394D54"/>
                          </a:solidFill>
                          <a:latin typeface="Cabin"/>
                          <a:ea typeface="Cabin"/>
                          <a:cs typeface="Cabin"/>
                          <a:sym typeface="Cabin"/>
                        </a:rPr>
                        <a:t>?</a:t>
                      </a:r>
                    </a:p>
                  </a:txBody>
                  <a:tcPr marT="45725" marB="45725" marR="17275" marL="1727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600" u="none" cap="none" strike="noStrike">
                          <a:solidFill>
                            <a:srgbClr val="394D54"/>
                          </a:solidFill>
                          <a:latin typeface="Cabin"/>
                          <a:ea typeface="Cabin"/>
                          <a:cs typeface="Cabin"/>
                          <a:sym typeface="Cabin"/>
                        </a:rPr>
                        <a:t>?</a:t>
                      </a:r>
                    </a:p>
                  </a:txBody>
                  <a:tcPr marT="45725" marB="45725" marR="17275" marL="1727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600" u="none" cap="none" strike="noStrike">
                          <a:solidFill>
                            <a:srgbClr val="394D54"/>
                          </a:solidFill>
                          <a:latin typeface="Cabin"/>
                          <a:ea typeface="Cabin"/>
                          <a:cs typeface="Cabin"/>
                          <a:sym typeface="Cabin"/>
                        </a:rPr>
                        <a:t>?</a:t>
                      </a:r>
                    </a:p>
                  </a:txBody>
                  <a:tcPr marT="45725" marB="45725" marR="17275" marL="1727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729FCF"/>
                    </a:solidFill>
                  </a:tcPr>
                </a:tc>
              </a:tr>
            </a:tbl>
          </a:graphicData>
        </a:graphic>
      </p:graphicFrame>
      <p:sp>
        <p:nvSpPr>
          <p:cNvPr id="193" name="Shape 193"/>
          <p:cNvSpPr txBox="1"/>
          <p:nvPr>
            <p:ph type="title"/>
          </p:nvPr>
        </p:nvSpPr>
        <p:spPr>
          <a:xfrm>
            <a:off x="131000" y="21800"/>
            <a:ext cx="11768700" cy="803700"/>
          </a:xfrm>
          <a:prstGeom prst="rect">
            <a:avLst/>
          </a:prstGeom>
        </p:spPr>
        <p:txBody>
          <a:bodyPr anchorCtr="0" anchor="ctr" bIns="121900" lIns="121900" rIns="121900" tIns="121900">
            <a:noAutofit/>
          </a:bodyPr>
          <a:lstStyle/>
          <a:p>
            <a:pPr lvl="0">
              <a:spcBef>
                <a:spcPts val="0"/>
              </a:spcBef>
              <a:buNone/>
            </a:pPr>
            <a:r>
              <a:rPr lang="en-US"/>
              <a:t>The Matrix From Hell</a:t>
            </a:r>
          </a:p>
        </p:txBody>
      </p:sp>
    </p:spTree>
  </p:cSld>
  <p:clrMapOvr>
    <a:masterClrMapping/>
  </p:clrMapOvr>
  <p:transition spd="slow">
    <p:fade/>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5" name="Shape 685"/>
        <p:cNvGrpSpPr/>
        <p:nvPr/>
      </p:nvGrpSpPr>
      <p:grpSpPr>
        <a:xfrm>
          <a:off x="0" y="0"/>
          <a:ext cx="0" cy="0"/>
          <a:chOff x="0" y="0"/>
          <a:chExt cx="0" cy="0"/>
        </a:xfrm>
      </p:grpSpPr>
      <p:sp>
        <p:nvSpPr>
          <p:cNvPr id="686" name="Shape 686"/>
          <p:cNvSpPr/>
          <p:nvPr/>
        </p:nvSpPr>
        <p:spPr>
          <a:xfrm>
            <a:off x="444600" y="1629000"/>
            <a:ext cx="10606319" cy="3876480"/>
          </a:xfrm>
          <a:prstGeom prst="rect">
            <a:avLst/>
          </a:prstGeom>
          <a:noFill/>
          <a:ln>
            <a:noFill/>
          </a:ln>
        </p:spPr>
        <p:txBody>
          <a:bodyPr anchorCtr="0" anchor="t" bIns="45000" lIns="90000" rIns="90000" tIns="45000">
            <a:noAutofit/>
          </a:bodyPr>
          <a:lstStyle/>
          <a:p>
            <a:pPr indent="-216000" lvl="0" marL="216000" marR="0" rtl="0" algn="l">
              <a:lnSpc>
                <a:spcPct val="100000"/>
              </a:lnSpc>
              <a:spcBef>
                <a:spcPts val="0"/>
              </a:spcBef>
              <a:buClr>
                <a:srgbClr val="000000"/>
              </a:buClr>
              <a:buSzPct val="45000"/>
              <a:buFont typeface="Noto Sans Symbols"/>
              <a:buChar char="●"/>
            </a:pPr>
            <a:r>
              <a:rPr b="0" lang="en-US" sz="2200" strike="noStrike">
                <a:solidFill>
                  <a:srgbClr val="000000"/>
                </a:solidFill>
                <a:latin typeface="Arial"/>
                <a:ea typeface="Arial"/>
                <a:cs typeface="Arial"/>
                <a:sym typeface="Arial"/>
              </a:rPr>
              <a:t>Download from the registry</a:t>
            </a:r>
          </a:p>
          <a:p>
            <a:pPr indent="-216000" lvl="0" marL="216000" marR="0" rtl="0" algn="l">
              <a:lnSpc>
                <a:spcPct val="100000"/>
              </a:lnSpc>
              <a:spcBef>
                <a:spcPts val="0"/>
              </a:spcBef>
              <a:buClr>
                <a:srgbClr val="000000"/>
              </a:buClr>
              <a:buSzPct val="45000"/>
              <a:buFont typeface="Noto Sans Symbols"/>
              <a:buChar char="●"/>
            </a:pPr>
            <a:r>
              <a:rPr b="0" lang="en-US" sz="2200" strike="noStrike">
                <a:solidFill>
                  <a:srgbClr val="000000"/>
                </a:solidFill>
                <a:latin typeface="Arial"/>
                <a:ea typeface="Arial"/>
                <a:cs typeface="Arial"/>
                <a:sym typeface="Arial"/>
              </a:rPr>
              <a:t>Execute command inside container  Interactive with container</a:t>
            </a:r>
          </a:p>
          <a:p>
            <a:pPr indent="-216000" lvl="0" marL="216000" marR="0" rtl="0" algn="l">
              <a:lnSpc>
                <a:spcPct val="100000"/>
              </a:lnSpc>
              <a:spcBef>
                <a:spcPts val="0"/>
              </a:spcBef>
              <a:buSzPct val="25000"/>
              <a:buNone/>
            </a:pPr>
            <a:r>
              <a:rPr b="0" lang="en-US" sz="1800" strike="noStrike">
                <a:solidFill>
                  <a:srgbClr val="000000"/>
                </a:solidFill>
                <a:latin typeface="Courier New"/>
                <a:ea typeface="Courier New"/>
                <a:cs typeface="Courier New"/>
                <a:sym typeface="Courier New"/>
              </a:rPr>
              <a:t>$ docker search ubuntu  # </a:t>
            </a:r>
            <a:r>
              <a:rPr b="1" lang="en-US" sz="1800" strike="noStrike">
                <a:solidFill>
                  <a:srgbClr val="000000"/>
                </a:solidFill>
                <a:latin typeface="Courier New"/>
                <a:ea typeface="Courier New"/>
                <a:cs typeface="Courier New"/>
                <a:sym typeface="Courier New"/>
              </a:rPr>
              <a:t>from lots of release</a:t>
            </a:r>
          </a:p>
          <a:p>
            <a:pPr indent="-216000" lvl="0" marL="216000" marR="0" rtl="0" algn="l">
              <a:lnSpc>
                <a:spcPct val="100000"/>
              </a:lnSpc>
              <a:spcBef>
                <a:spcPts val="0"/>
              </a:spcBef>
              <a:buSzPct val="25000"/>
              <a:buNone/>
            </a:pPr>
            <a:r>
              <a:rPr b="0" lang="en-US" sz="1800" strike="noStrike">
                <a:solidFill>
                  <a:srgbClr val="000000"/>
                </a:solidFill>
                <a:latin typeface="Courier New"/>
                <a:ea typeface="Courier New"/>
                <a:cs typeface="Courier New"/>
                <a:sym typeface="Courier New"/>
              </a:rPr>
              <a:t>$ docker pull ubuntu:latest # </a:t>
            </a:r>
            <a:r>
              <a:rPr b="1" lang="en-US" sz="1800" strike="noStrike">
                <a:solidFill>
                  <a:srgbClr val="000000"/>
                </a:solidFill>
                <a:latin typeface="Courier New"/>
                <a:ea typeface="Courier New"/>
                <a:cs typeface="Courier New"/>
                <a:sym typeface="Courier New"/>
              </a:rPr>
              <a:t>may take minutes</a:t>
            </a:r>
          </a:p>
          <a:p>
            <a:pPr indent="-216000" lvl="0" marL="216000" marR="0" rtl="0" algn="l">
              <a:lnSpc>
                <a:spcPct val="100000"/>
              </a:lnSpc>
              <a:spcBef>
                <a:spcPts val="0"/>
              </a:spcBef>
              <a:buSzPct val="25000"/>
              <a:buNone/>
            </a:pPr>
            <a:r>
              <a:rPr b="0" lang="en-US" sz="1100" strike="noStrike">
                <a:solidFill>
                  <a:srgbClr val="000000"/>
                </a:solidFill>
                <a:latin typeface="Courier New"/>
                <a:ea typeface="Courier New"/>
                <a:cs typeface="Courier New"/>
                <a:sym typeface="Courier New"/>
              </a:rPr>
              <a:t>Pulling repository ubuntu</a:t>
            </a:r>
          </a:p>
          <a:p>
            <a:pPr indent="-216000" lvl="0" marL="216000" marR="0" rtl="0" algn="l">
              <a:lnSpc>
                <a:spcPct val="100000"/>
              </a:lnSpc>
              <a:spcBef>
                <a:spcPts val="0"/>
              </a:spcBef>
              <a:buSzPct val="25000"/>
              <a:buNone/>
            </a:pPr>
            <a:r>
              <a:rPr b="0" lang="en-US" sz="1100" strike="noStrike">
                <a:solidFill>
                  <a:srgbClr val="000000"/>
                </a:solidFill>
                <a:latin typeface="Courier New"/>
                <a:ea typeface="Courier New"/>
                <a:cs typeface="Courier New"/>
                <a:sym typeface="Courier New"/>
              </a:rPr>
              <a:t>ad892dd21d60: Pulling dependent layers</a:t>
            </a:r>
          </a:p>
          <a:p>
            <a:pPr indent="-216000" lvl="0" marL="216000" marR="0" rtl="0" algn="l">
              <a:lnSpc>
                <a:spcPct val="100000"/>
              </a:lnSpc>
              <a:spcBef>
                <a:spcPts val="0"/>
              </a:spcBef>
              <a:buSzPct val="25000"/>
              <a:buNone/>
            </a:pPr>
            <a:r>
              <a:rPr b="0" lang="en-US" sz="1100" strike="noStrike">
                <a:solidFill>
                  <a:srgbClr val="000000"/>
                </a:solidFill>
                <a:latin typeface="Courier New"/>
                <a:ea typeface="Courier New"/>
                <a:cs typeface="Courier New"/>
                <a:sym typeface="Courier New"/>
              </a:rPr>
              <a:t>511136ea3c5a: Pulling fs layer</a:t>
            </a:r>
          </a:p>
          <a:p>
            <a:pPr indent="-216000" lvl="0" marL="216000" marR="0" rtl="0" algn="l">
              <a:lnSpc>
                <a:spcPct val="100000"/>
              </a:lnSpc>
              <a:spcBef>
                <a:spcPts val="0"/>
              </a:spcBef>
              <a:buSzPct val="25000"/>
              <a:buNone/>
            </a:pPr>
            <a:r>
              <a:rPr b="0" lang="en-US" sz="1800" strike="noStrike">
                <a:solidFill>
                  <a:srgbClr val="000000"/>
                </a:solidFill>
                <a:latin typeface="Courier New"/>
                <a:ea typeface="Courier New"/>
                <a:cs typeface="Courier New"/>
                <a:sym typeface="Courier New"/>
              </a:rPr>
              <a:t>$ docker images   # </a:t>
            </a:r>
            <a:r>
              <a:rPr b="1" lang="en-US" sz="1800" strike="noStrike">
                <a:solidFill>
                  <a:srgbClr val="000000"/>
                </a:solidFill>
                <a:latin typeface="Courier New"/>
                <a:ea typeface="Courier New"/>
                <a:cs typeface="Courier New"/>
                <a:sym typeface="Courier New"/>
              </a:rPr>
              <a:t>list local images</a:t>
            </a:r>
          </a:p>
          <a:p>
            <a:pPr indent="-216000" lvl="0" marL="216000" marR="0" rtl="0" algn="l">
              <a:lnSpc>
                <a:spcPct val="100000"/>
              </a:lnSpc>
              <a:spcBef>
                <a:spcPts val="0"/>
              </a:spcBef>
              <a:buSzPct val="25000"/>
              <a:buNone/>
            </a:pPr>
            <a:r>
              <a:rPr b="0" lang="en-US" sz="1000" strike="noStrike">
                <a:solidFill>
                  <a:srgbClr val="000000"/>
                </a:solidFill>
                <a:latin typeface="Courier New"/>
                <a:ea typeface="Courier New"/>
                <a:cs typeface="Courier New"/>
                <a:sym typeface="Courier New"/>
              </a:rPr>
              <a:t>REPOSITORY          TAG                 IMAGE ID            CREATED             VIRTUAL SIZE</a:t>
            </a:r>
          </a:p>
          <a:p>
            <a:pPr indent="-216000" lvl="0" marL="216000" marR="0" rtl="0" algn="l">
              <a:lnSpc>
                <a:spcPct val="100000"/>
              </a:lnSpc>
              <a:spcBef>
                <a:spcPts val="0"/>
              </a:spcBef>
              <a:buSzPct val="25000"/>
              <a:buNone/>
            </a:pPr>
            <a:r>
              <a:rPr b="0" lang="en-US" sz="1000" strike="noStrike">
                <a:solidFill>
                  <a:srgbClr val="000000"/>
                </a:solidFill>
                <a:latin typeface="Courier New"/>
                <a:ea typeface="Courier New"/>
                <a:cs typeface="Courier New"/>
                <a:sym typeface="Courier New"/>
              </a:rPr>
              <a:t>ubuntu              latest              ad892dd21d60        6 days ago          275.5 MB</a:t>
            </a:r>
          </a:p>
          <a:p>
            <a:pPr indent="-216000" lvl="0" marL="216000" marR="0" rtl="0" algn="l">
              <a:lnSpc>
                <a:spcPct val="100000"/>
              </a:lnSpc>
              <a:spcBef>
                <a:spcPts val="0"/>
              </a:spcBef>
              <a:buSzPct val="25000"/>
              <a:buNone/>
            </a:pPr>
            <a:r>
              <a:rPr b="0" lang="en-US" sz="1800" strike="noStrike">
                <a:solidFill>
                  <a:srgbClr val="000000"/>
                </a:solidFill>
                <a:latin typeface="Courier New"/>
                <a:ea typeface="Courier New"/>
                <a:cs typeface="Courier New"/>
                <a:sym typeface="Courier New"/>
              </a:rPr>
              <a:t>$ docker run ubuntu echo “Hello World”</a:t>
            </a:r>
          </a:p>
          <a:p>
            <a:pPr indent="-216000" lvl="0" marL="216000" marR="0" rtl="0" algn="l">
              <a:lnSpc>
                <a:spcPct val="100000"/>
              </a:lnSpc>
              <a:spcBef>
                <a:spcPts val="0"/>
              </a:spcBef>
              <a:buSzPct val="25000"/>
              <a:buNone/>
            </a:pPr>
            <a:r>
              <a:rPr b="0" lang="en-US" sz="1800" strike="noStrike">
                <a:solidFill>
                  <a:srgbClr val="000000"/>
                </a:solidFill>
                <a:latin typeface="Courier New"/>
                <a:ea typeface="Courier New"/>
                <a:cs typeface="Courier New"/>
                <a:sym typeface="Courier New"/>
              </a:rPr>
              <a:t>$ docker run -i -t ubuntu bash</a:t>
            </a:r>
          </a:p>
        </p:txBody>
      </p:sp>
      <p:sp>
        <p:nvSpPr>
          <p:cNvPr id="687" name="Shape 687"/>
          <p:cNvSpPr txBox="1"/>
          <p:nvPr>
            <p:ph type="title"/>
          </p:nvPr>
        </p:nvSpPr>
        <p:spPr>
          <a:xfrm>
            <a:off x="131000" y="21800"/>
            <a:ext cx="11768700" cy="803700"/>
          </a:xfrm>
          <a:prstGeom prst="rect">
            <a:avLst/>
          </a:prstGeom>
        </p:spPr>
        <p:txBody>
          <a:bodyPr anchorCtr="0" anchor="ctr" bIns="121900" lIns="121900" rIns="121900" tIns="121900">
            <a:noAutofit/>
          </a:bodyPr>
          <a:lstStyle/>
          <a:p>
            <a:pPr lvl="0">
              <a:spcBef>
                <a:spcPts val="0"/>
              </a:spcBef>
              <a:buNone/>
            </a:pPr>
            <a:r>
              <a:rPr lang="en-US"/>
              <a:t>Exercise 1 - Our first docker container</a:t>
            </a:r>
          </a:p>
        </p:txBody>
      </p:sp>
    </p:spTree>
  </p:cSld>
  <p:clrMapOvr>
    <a:masterClrMapping/>
  </p:clrMapOvr>
  <p:transition spd="med">
    <p:fade/>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1" name="Shape 691"/>
        <p:cNvGrpSpPr/>
        <p:nvPr/>
      </p:nvGrpSpPr>
      <p:grpSpPr>
        <a:xfrm>
          <a:off x="0" y="0"/>
          <a:ext cx="0" cy="0"/>
          <a:chOff x="0" y="0"/>
          <a:chExt cx="0" cy="0"/>
        </a:xfrm>
      </p:grpSpPr>
      <p:sp>
        <p:nvSpPr>
          <p:cNvPr id="692" name="Shape 692"/>
          <p:cNvSpPr/>
          <p:nvPr/>
        </p:nvSpPr>
        <p:spPr>
          <a:xfrm>
            <a:off x="370439" y="1370159"/>
            <a:ext cx="9761760" cy="3776400"/>
          </a:xfrm>
          <a:prstGeom prst="rect">
            <a:avLst/>
          </a:prstGeom>
          <a:noFill/>
          <a:ln>
            <a:noFill/>
          </a:ln>
        </p:spPr>
        <p:txBody>
          <a:bodyPr anchorCtr="0" anchor="t" bIns="45000" lIns="90000" rIns="90000" tIns="45000">
            <a:noAutofit/>
          </a:bodyPr>
          <a:lstStyle/>
          <a:p>
            <a:pPr indent="0" lvl="0" marL="0" marR="0" rtl="0" algn="l">
              <a:lnSpc>
                <a:spcPct val="100000"/>
              </a:lnSpc>
              <a:spcBef>
                <a:spcPts val="0"/>
              </a:spcBef>
              <a:buSzPct val="25000"/>
              <a:buNone/>
            </a:pPr>
            <a:r>
              <a:rPr b="0" lang="en-US" sz="2600" strike="noStrike">
                <a:solidFill>
                  <a:srgbClr val="000000"/>
                </a:solidFill>
                <a:latin typeface="Arial"/>
                <a:ea typeface="Arial"/>
                <a:cs typeface="Arial"/>
                <a:sym typeface="Arial"/>
              </a:rPr>
              <a:t>Some common commands:</a:t>
            </a:r>
          </a:p>
          <a:p>
            <a:pPr indent="0" lvl="0" marL="0" marR="0" rtl="0" algn="l">
              <a:lnSpc>
                <a:spcPct val="100000"/>
              </a:lnSpc>
              <a:spcBef>
                <a:spcPts val="0"/>
              </a:spcBef>
              <a:buSzPct val="25000"/>
              <a:buNone/>
            </a:pPr>
            <a:r>
              <a:rPr b="0" lang="en-US" sz="2300" strike="noStrike">
                <a:solidFill>
                  <a:srgbClr val="5A6378"/>
                </a:solidFill>
                <a:latin typeface="Arial"/>
                <a:ea typeface="Arial"/>
                <a:cs typeface="Arial"/>
                <a:sym typeface="Arial"/>
              </a:rPr>
              <a:t>$ docker search # search hub.docker.com for an image</a:t>
            </a:r>
          </a:p>
          <a:p>
            <a:pPr indent="0" lvl="0" marL="0" marR="0" rtl="0" algn="l">
              <a:lnSpc>
                <a:spcPct val="100000"/>
              </a:lnSpc>
              <a:spcBef>
                <a:spcPts val="0"/>
              </a:spcBef>
              <a:buSzPct val="25000"/>
              <a:buNone/>
            </a:pPr>
            <a:r>
              <a:rPr b="0" lang="en-US" sz="2300" strike="noStrike">
                <a:solidFill>
                  <a:srgbClr val="5A6378"/>
                </a:solidFill>
                <a:latin typeface="Arial"/>
                <a:ea typeface="Arial"/>
                <a:cs typeface="Arial"/>
                <a:sym typeface="Arial"/>
              </a:rPr>
              <a:t>$ docker pull     # download image</a:t>
            </a:r>
          </a:p>
          <a:p>
            <a:pPr indent="0" lvl="0" marL="0" marR="0" rtl="0" algn="l">
              <a:lnSpc>
                <a:spcPct val="100000"/>
              </a:lnSpc>
              <a:spcBef>
                <a:spcPts val="0"/>
              </a:spcBef>
              <a:buSzPct val="25000"/>
              <a:buNone/>
            </a:pPr>
            <a:r>
              <a:rPr b="0" lang="en-US" sz="2300" strike="noStrike">
                <a:solidFill>
                  <a:srgbClr val="5A6378"/>
                </a:solidFill>
                <a:latin typeface="Arial"/>
                <a:ea typeface="Arial"/>
                <a:cs typeface="Arial"/>
                <a:sym typeface="Arial"/>
              </a:rPr>
              <a:t>$ docker images # list all existing local images</a:t>
            </a:r>
          </a:p>
          <a:p>
            <a:pPr indent="0" lvl="0" marL="0" marR="0" rtl="0" algn="l">
              <a:lnSpc>
                <a:spcPct val="100000"/>
              </a:lnSpc>
              <a:spcBef>
                <a:spcPts val="0"/>
              </a:spcBef>
              <a:buSzPct val="25000"/>
              <a:buNone/>
            </a:pPr>
            <a:r>
              <a:rPr b="0" lang="en-US" sz="2300" strike="noStrike">
                <a:solidFill>
                  <a:srgbClr val="5A6378"/>
                </a:solidFill>
                <a:latin typeface="Arial"/>
                <a:ea typeface="Arial"/>
                <a:cs typeface="Arial"/>
                <a:sym typeface="Arial"/>
              </a:rPr>
              <a:t>$ docker run  # initiates a container from an image</a:t>
            </a:r>
          </a:p>
          <a:p>
            <a:pPr indent="0" lvl="0" marL="0" marR="0" rtl="0" algn="l">
              <a:lnSpc>
                <a:spcPct val="100000"/>
              </a:lnSpc>
              <a:spcBef>
                <a:spcPts val="0"/>
              </a:spcBef>
              <a:buSzPct val="25000"/>
              <a:buNone/>
            </a:pPr>
            <a:r>
              <a:rPr b="0" lang="en-US" sz="2300" strike="noStrike">
                <a:solidFill>
                  <a:srgbClr val="5A6378"/>
                </a:solidFill>
                <a:latin typeface="Arial"/>
                <a:ea typeface="Arial"/>
                <a:cs typeface="Arial"/>
                <a:sym typeface="Arial"/>
              </a:rPr>
              <a:t>$ docker ps    # list running containers</a:t>
            </a:r>
          </a:p>
          <a:p>
            <a:pPr indent="0" lvl="0" marL="0" marR="0" rtl="0" algn="l">
              <a:lnSpc>
                <a:spcPct val="100000"/>
              </a:lnSpc>
              <a:spcBef>
                <a:spcPts val="0"/>
              </a:spcBef>
              <a:buSzPct val="25000"/>
              <a:buNone/>
            </a:pPr>
            <a:r>
              <a:rPr b="0" lang="en-US" sz="2300" strike="noStrike">
                <a:solidFill>
                  <a:srgbClr val="5A6378"/>
                </a:solidFill>
                <a:latin typeface="Arial"/>
                <a:ea typeface="Arial"/>
                <a:cs typeface="Arial"/>
                <a:sym typeface="Arial"/>
              </a:rPr>
              <a:t>$ docker build # build images from Dockerfile</a:t>
            </a:r>
          </a:p>
          <a:p>
            <a:pPr indent="0" lvl="0" marL="0" marR="0" rtl="0" algn="l">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l">
              <a:lnSpc>
                <a:spcPct val="100000"/>
              </a:lnSpc>
              <a:spcBef>
                <a:spcPts val="0"/>
              </a:spcBef>
              <a:buSzPct val="25000"/>
              <a:buNone/>
            </a:pPr>
            <a:r>
              <a:rPr b="0" lang="en-US" sz="2600" strike="noStrike">
                <a:solidFill>
                  <a:srgbClr val="000000"/>
                </a:solidFill>
                <a:latin typeface="Arial"/>
                <a:ea typeface="Arial"/>
                <a:cs typeface="Arial"/>
                <a:sym typeface="Arial"/>
              </a:rPr>
              <a:t>$ docker start/stop/kill # commands</a:t>
            </a:r>
          </a:p>
          <a:p>
            <a:pPr indent="0" lvl="0" marL="0" marR="0" rtl="0" algn="l">
              <a:lnSpc>
                <a:spcPct val="100000"/>
              </a:lnSpc>
              <a:spcBef>
                <a:spcPts val="0"/>
              </a:spcBef>
              <a:buSzPct val="25000"/>
              <a:buNone/>
            </a:pPr>
            <a:r>
              <a:rPr b="0" lang="en-US" sz="2600" strike="noStrike">
                <a:solidFill>
                  <a:srgbClr val="000000"/>
                </a:solidFill>
                <a:latin typeface="Arial"/>
                <a:ea typeface="Arial"/>
                <a:cs typeface="Arial"/>
                <a:sym typeface="Arial"/>
              </a:rPr>
              <a:t>$ docker rm/rmi to remove a container or image</a:t>
            </a:r>
          </a:p>
        </p:txBody>
      </p:sp>
      <p:sp>
        <p:nvSpPr>
          <p:cNvPr id="693" name="Shape 693"/>
          <p:cNvSpPr txBox="1"/>
          <p:nvPr>
            <p:ph type="title"/>
          </p:nvPr>
        </p:nvSpPr>
        <p:spPr>
          <a:xfrm>
            <a:off x="131000" y="21800"/>
            <a:ext cx="11768700" cy="803700"/>
          </a:xfrm>
          <a:prstGeom prst="rect">
            <a:avLst/>
          </a:prstGeom>
        </p:spPr>
        <p:txBody>
          <a:bodyPr anchorCtr="0" anchor="ctr" bIns="121900" lIns="121900" rIns="121900" tIns="121900">
            <a:noAutofit/>
          </a:bodyPr>
          <a:lstStyle/>
          <a:p>
            <a:pPr lvl="0">
              <a:spcBef>
                <a:spcPts val="0"/>
              </a:spcBef>
              <a:buNone/>
            </a:pPr>
            <a:r>
              <a:rPr lang="en-US"/>
              <a:t>docker - the command line tool</a:t>
            </a:r>
          </a:p>
        </p:txBody>
      </p:sp>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7" name="Shape 697"/>
        <p:cNvGrpSpPr/>
        <p:nvPr/>
      </p:nvGrpSpPr>
      <p:grpSpPr>
        <a:xfrm>
          <a:off x="0" y="0"/>
          <a:ext cx="0" cy="0"/>
          <a:chOff x="0" y="0"/>
          <a:chExt cx="0" cy="0"/>
        </a:xfrm>
      </p:grpSpPr>
      <p:sp>
        <p:nvSpPr>
          <p:cNvPr id="698" name="Shape 698"/>
          <p:cNvSpPr/>
          <p:nvPr/>
        </p:nvSpPr>
        <p:spPr>
          <a:xfrm>
            <a:off x="226439" y="1182959"/>
            <a:ext cx="10972440" cy="4936680"/>
          </a:xfrm>
          <a:prstGeom prst="rect">
            <a:avLst/>
          </a:prstGeom>
          <a:noFill/>
          <a:ln>
            <a:noFill/>
          </a:ln>
        </p:spPr>
        <p:txBody>
          <a:bodyPr anchorCtr="0" anchor="t" bIns="45700" lIns="91425" rIns="91425" tIns="45700">
            <a:noAutofit/>
          </a:bodyPr>
          <a:lstStyle/>
          <a:p>
            <a:pPr indent="-341280" lvl="0" marL="341280" marR="0" rtl="0" algn="l">
              <a:lnSpc>
                <a:spcPct val="100000"/>
              </a:lnSpc>
              <a:spcBef>
                <a:spcPts val="0"/>
              </a:spcBef>
              <a:buClr>
                <a:srgbClr val="000000"/>
              </a:buClr>
              <a:buSzPct val="100000"/>
              <a:buFont typeface="Arial"/>
              <a:buChar char="•"/>
            </a:pPr>
            <a:r>
              <a:rPr b="0" lang="en-US" sz="2400" strike="noStrike">
                <a:solidFill>
                  <a:srgbClr val="000000"/>
                </a:solidFill>
                <a:latin typeface="Calibri"/>
                <a:ea typeface="Calibri"/>
                <a:cs typeface="Calibri"/>
                <a:sym typeface="Calibri"/>
              </a:rPr>
              <a:t>Try to install apache2 inside</a:t>
            </a:r>
          </a:p>
          <a:p>
            <a:pPr indent="-284039" lvl="1" marL="741240" marR="0" rtl="0" algn="l">
              <a:lnSpc>
                <a:spcPct val="100000"/>
              </a:lnSpc>
              <a:spcBef>
                <a:spcPts val="0"/>
              </a:spcBef>
              <a:buClr>
                <a:srgbClr val="000000"/>
              </a:buClr>
              <a:buSzPct val="100000"/>
              <a:buFont typeface="Arial"/>
              <a:buChar char="–"/>
            </a:pPr>
            <a:r>
              <a:rPr b="0" i="0" lang="en-US" sz="1500" u="none" cap="none" strike="noStrike">
                <a:solidFill>
                  <a:srgbClr val="5A6378"/>
                </a:solidFill>
                <a:latin typeface="Courier New"/>
                <a:ea typeface="Courier New"/>
                <a:cs typeface="Courier New"/>
                <a:sym typeface="Courier New"/>
              </a:rPr>
              <a:t>$ docker run -i -t ubuntu /bin/bash</a:t>
            </a:r>
          </a:p>
          <a:p>
            <a:pPr indent="-284039" lvl="1" marL="741240" marR="0" rtl="0" algn="l">
              <a:lnSpc>
                <a:spcPct val="100000"/>
              </a:lnSpc>
              <a:spcBef>
                <a:spcPts val="0"/>
              </a:spcBef>
              <a:buClr>
                <a:srgbClr val="000000"/>
              </a:buClr>
              <a:buSzPct val="100000"/>
              <a:buFont typeface="Arial"/>
              <a:buChar char="–"/>
            </a:pPr>
            <a:r>
              <a:rPr b="0" i="0" lang="en-US" sz="1500" u="none" cap="none" strike="noStrike">
                <a:solidFill>
                  <a:srgbClr val="5A6378"/>
                </a:solidFill>
                <a:latin typeface="Courier New"/>
                <a:ea typeface="Courier New"/>
                <a:cs typeface="Courier New"/>
                <a:sym typeface="Courier New"/>
              </a:rPr>
              <a:t># apt-get update &amp;&amp; apt-get install –y apache2</a:t>
            </a:r>
          </a:p>
          <a:p>
            <a:pPr indent="-284039" lvl="1" marL="741240" marR="0" rtl="0" algn="l">
              <a:lnSpc>
                <a:spcPct val="100000"/>
              </a:lnSpc>
              <a:spcBef>
                <a:spcPts val="0"/>
              </a:spcBef>
              <a:buClr>
                <a:srgbClr val="000000"/>
              </a:buClr>
              <a:buSzPct val="100000"/>
              <a:buFont typeface="Arial"/>
              <a:buChar char="–"/>
            </a:pPr>
            <a:r>
              <a:rPr b="0" i="0" lang="en-US" sz="1500" u="none" cap="none" strike="noStrike">
                <a:solidFill>
                  <a:srgbClr val="5A6378"/>
                </a:solidFill>
                <a:latin typeface="Courier New"/>
                <a:ea typeface="Courier New"/>
                <a:cs typeface="Courier New"/>
                <a:sym typeface="Courier New"/>
              </a:rPr>
              <a:t># exit</a:t>
            </a:r>
          </a:p>
          <a:p>
            <a:pPr indent="-341280" lvl="0" marL="341280" marR="0" rtl="0" algn="l">
              <a:lnSpc>
                <a:spcPct val="100000"/>
              </a:lnSpc>
              <a:spcBef>
                <a:spcPts val="0"/>
              </a:spcBef>
              <a:buClr>
                <a:srgbClr val="000000"/>
              </a:buClr>
              <a:buSzPct val="100000"/>
              <a:buFont typeface="Arial"/>
              <a:buChar char="•"/>
            </a:pPr>
            <a:r>
              <a:rPr b="0" lang="en-US" sz="1800" strike="noStrike">
                <a:solidFill>
                  <a:srgbClr val="000000"/>
                </a:solidFill>
                <a:latin typeface="Courier New"/>
                <a:ea typeface="Courier New"/>
                <a:cs typeface="Courier New"/>
                <a:sym typeface="Courier New"/>
              </a:rPr>
              <a:t>$ docker ps –l # -l means –latest</a:t>
            </a:r>
          </a:p>
          <a:p>
            <a:pPr indent="-341280" lvl="0" marL="341280" marR="0" rtl="0" algn="l">
              <a:lnSpc>
                <a:spcPct val="100000"/>
              </a:lnSpc>
              <a:spcBef>
                <a:spcPts val="0"/>
              </a:spcBef>
              <a:buSzPct val="25000"/>
              <a:buNone/>
            </a:pPr>
            <a:r>
              <a:rPr b="0" lang="en-US" sz="1100" strike="noStrike">
                <a:solidFill>
                  <a:srgbClr val="000000"/>
                </a:solidFill>
                <a:latin typeface="Courier New"/>
                <a:ea typeface="Courier New"/>
                <a:cs typeface="Courier New"/>
                <a:sym typeface="Courier New"/>
              </a:rPr>
              <a:t>CONTAINER ID        IMAGE               COMMAND             CREATED             STATUS</a:t>
            </a:r>
          </a:p>
          <a:p>
            <a:pPr indent="-341280" lvl="0" marL="341280" marR="0" rtl="0" algn="l">
              <a:lnSpc>
                <a:spcPct val="100000"/>
              </a:lnSpc>
              <a:spcBef>
                <a:spcPts val="0"/>
              </a:spcBef>
              <a:buSzPct val="25000"/>
              <a:buNone/>
            </a:pPr>
            <a:r>
              <a:rPr b="0" lang="en-US" sz="1100" strike="noStrike">
                <a:solidFill>
                  <a:srgbClr val="FF0000"/>
                </a:solidFill>
                <a:latin typeface="Courier New"/>
                <a:ea typeface="Courier New"/>
                <a:cs typeface="Courier New"/>
                <a:sym typeface="Courier New"/>
              </a:rPr>
              <a:t>c4bd63cc87f1</a:t>
            </a:r>
            <a:r>
              <a:rPr b="0" lang="en-US" sz="1100" strike="noStrike">
                <a:solidFill>
                  <a:srgbClr val="000000"/>
                </a:solidFill>
                <a:latin typeface="Courier New"/>
                <a:ea typeface="Courier New"/>
                <a:cs typeface="Courier New"/>
                <a:sym typeface="Courier New"/>
              </a:rPr>
              <a:t>        ubuntu:latest       bash                2 minutes ago       Exited 2 sec</a:t>
            </a:r>
          </a:p>
          <a:p>
            <a:pPr indent="-341280" lvl="0" marL="341280" marR="0" rtl="0" algn="l">
              <a:lnSpc>
                <a:spcPct val="100000"/>
              </a:lnSpc>
              <a:spcBef>
                <a:spcPts val="0"/>
              </a:spcBef>
              <a:buClr>
                <a:srgbClr val="000000"/>
              </a:buClr>
              <a:buSzPct val="100000"/>
              <a:buFont typeface="Arial"/>
              <a:buChar char="•"/>
            </a:pPr>
            <a:r>
              <a:rPr b="0" lang="en-US" sz="1800" strike="noStrike">
                <a:solidFill>
                  <a:srgbClr val="000000"/>
                </a:solidFill>
                <a:latin typeface="Courier New"/>
                <a:ea typeface="Courier New"/>
                <a:cs typeface="Courier New"/>
                <a:sym typeface="Courier New"/>
              </a:rPr>
              <a:t>$ docker </a:t>
            </a:r>
            <a:r>
              <a:rPr b="1" lang="en-US" sz="1800" strike="noStrike">
                <a:solidFill>
                  <a:srgbClr val="000000"/>
                </a:solidFill>
                <a:latin typeface="Courier New"/>
                <a:ea typeface="Courier New"/>
                <a:cs typeface="Courier New"/>
                <a:sym typeface="Courier New"/>
              </a:rPr>
              <a:t>commit</a:t>
            </a:r>
            <a:r>
              <a:rPr b="0" lang="en-US" sz="1800" strike="noStrike">
                <a:solidFill>
                  <a:srgbClr val="000000"/>
                </a:solidFill>
                <a:latin typeface="Courier New"/>
                <a:ea typeface="Courier New"/>
                <a:cs typeface="Courier New"/>
                <a:sym typeface="Courier New"/>
              </a:rPr>
              <a:t> &lt;container id&gt; apache2</a:t>
            </a:r>
          </a:p>
          <a:p>
            <a:pPr indent="-341280" lvl="0" marL="341280" marR="0" rtl="0" algn="l">
              <a:lnSpc>
                <a:spcPct val="100000"/>
              </a:lnSpc>
              <a:spcBef>
                <a:spcPts val="0"/>
              </a:spcBef>
              <a:buSzPct val="25000"/>
              <a:buNone/>
            </a:pPr>
            <a:r>
              <a:rPr b="0" lang="en-US" sz="1100" strike="noStrike">
                <a:solidFill>
                  <a:srgbClr val="FF0000"/>
                </a:solidFill>
                <a:latin typeface="Courier New"/>
                <a:ea typeface="Courier New"/>
                <a:cs typeface="Courier New"/>
                <a:sym typeface="Courier New"/>
              </a:rPr>
              <a:t>66db661d9ad86</a:t>
            </a:r>
            <a:r>
              <a:rPr b="0" lang="en-US" sz="1100" strike="noStrike">
                <a:solidFill>
                  <a:srgbClr val="000000"/>
                </a:solidFill>
                <a:latin typeface="Courier New"/>
                <a:ea typeface="Courier New"/>
                <a:cs typeface="Courier New"/>
                <a:sym typeface="Courier New"/>
              </a:rPr>
              <a:t>81b082bb62b21b6ef5f2ddb4799e3df5dbd8fb23aed16616b1d</a:t>
            </a:r>
          </a:p>
          <a:p>
            <a:pPr indent="-341280" lvl="0" marL="341280" marR="0" rtl="0" algn="l">
              <a:lnSpc>
                <a:spcPct val="100000"/>
              </a:lnSpc>
              <a:spcBef>
                <a:spcPts val="0"/>
              </a:spcBef>
              <a:buClr>
                <a:srgbClr val="000000"/>
              </a:buClr>
              <a:buSzPct val="100000"/>
              <a:buFont typeface="Arial"/>
              <a:buChar char="•"/>
            </a:pPr>
            <a:r>
              <a:rPr b="0" lang="en-US" sz="2400" strike="noStrike">
                <a:solidFill>
                  <a:srgbClr val="000000"/>
                </a:solidFill>
                <a:latin typeface="Calibri"/>
                <a:ea typeface="Calibri"/>
                <a:cs typeface="Calibri"/>
                <a:sym typeface="Calibri"/>
              </a:rPr>
              <a:t>Check and run it again to see the apache is there</a:t>
            </a:r>
          </a:p>
          <a:p>
            <a:pPr indent="-341280" lvl="0" marL="341280" marR="0" rtl="0" algn="l">
              <a:lnSpc>
                <a:spcPct val="100000"/>
              </a:lnSpc>
              <a:spcBef>
                <a:spcPts val="0"/>
              </a:spcBef>
              <a:buClr>
                <a:srgbClr val="000000"/>
              </a:buClr>
              <a:buSzPct val="100000"/>
              <a:buFont typeface="Arial"/>
              <a:buChar char="•"/>
            </a:pPr>
            <a:r>
              <a:rPr b="0" lang="en-US" sz="1800" strike="noStrike">
                <a:solidFill>
                  <a:srgbClr val="000000"/>
                </a:solidFill>
                <a:latin typeface="Courier New"/>
                <a:ea typeface="Courier New"/>
                <a:cs typeface="Courier New"/>
                <a:sym typeface="Courier New"/>
              </a:rPr>
              <a:t>$ docker images</a:t>
            </a:r>
          </a:p>
          <a:p>
            <a:pPr indent="-341280" lvl="0" marL="341280" marR="0" rtl="0" algn="l">
              <a:lnSpc>
                <a:spcPct val="100000"/>
              </a:lnSpc>
              <a:spcBef>
                <a:spcPts val="0"/>
              </a:spcBef>
              <a:buSzPct val="25000"/>
              <a:buNone/>
            </a:pPr>
            <a:r>
              <a:rPr b="0" lang="en-US" sz="900" strike="noStrike">
                <a:solidFill>
                  <a:srgbClr val="000000"/>
                </a:solidFill>
                <a:latin typeface="Courier New"/>
                <a:ea typeface="Courier New"/>
                <a:cs typeface="Courier New"/>
                <a:sym typeface="Courier New"/>
              </a:rPr>
              <a:t>REPOSITORY          TAG                 IMAGE ID            CREATED             VIRTUAL SIZE</a:t>
            </a:r>
          </a:p>
          <a:p>
            <a:pPr indent="-341280" lvl="0" marL="341280" marR="0" rtl="0" algn="l">
              <a:lnSpc>
                <a:spcPct val="100000"/>
              </a:lnSpc>
              <a:spcBef>
                <a:spcPts val="0"/>
              </a:spcBef>
              <a:buSzPct val="25000"/>
              <a:buNone/>
            </a:pPr>
            <a:r>
              <a:rPr b="0" lang="en-US" sz="900" strike="noStrike">
                <a:solidFill>
                  <a:srgbClr val="000000"/>
                </a:solidFill>
                <a:latin typeface="Courier New"/>
                <a:ea typeface="Courier New"/>
                <a:cs typeface="Courier New"/>
                <a:sym typeface="Courier New"/>
              </a:rPr>
              <a:t>apache2             latest              </a:t>
            </a:r>
            <a:r>
              <a:rPr b="0" lang="en-US" sz="900" strike="noStrike">
                <a:solidFill>
                  <a:srgbClr val="FF0000"/>
                </a:solidFill>
                <a:latin typeface="Courier New"/>
                <a:ea typeface="Courier New"/>
                <a:cs typeface="Courier New"/>
                <a:sym typeface="Courier New"/>
              </a:rPr>
              <a:t>66db661d9ad8</a:t>
            </a:r>
            <a:r>
              <a:rPr b="0" lang="en-US" sz="900" strike="noStrike">
                <a:solidFill>
                  <a:srgbClr val="000000"/>
                </a:solidFill>
                <a:latin typeface="Courier New"/>
                <a:ea typeface="Courier New"/>
                <a:cs typeface="Courier New"/>
                <a:sym typeface="Courier New"/>
              </a:rPr>
              <a:t>        28 seconds ago      298.5 MB</a:t>
            </a:r>
          </a:p>
          <a:p>
            <a:pPr indent="-341280" lvl="0" marL="341280" marR="0" rtl="0" algn="l">
              <a:lnSpc>
                <a:spcPct val="100000"/>
              </a:lnSpc>
              <a:spcBef>
                <a:spcPts val="0"/>
              </a:spcBef>
              <a:buSzPct val="25000"/>
              <a:buNone/>
            </a:pPr>
            <a:r>
              <a:rPr b="0" lang="en-US" sz="900" strike="noStrike">
                <a:solidFill>
                  <a:srgbClr val="000000"/>
                </a:solidFill>
                <a:latin typeface="Courier New"/>
                <a:ea typeface="Courier New"/>
                <a:cs typeface="Courier New"/>
                <a:sym typeface="Courier New"/>
              </a:rPr>
              <a:t>ubuntu              latest              ad892dd21d60        6 days ago          275.5 MB</a:t>
            </a:r>
          </a:p>
          <a:p>
            <a:pPr indent="-341280" lvl="0" marL="341280" marR="0" rtl="0" algn="l">
              <a:lnSpc>
                <a:spcPct val="100000"/>
              </a:lnSpc>
              <a:spcBef>
                <a:spcPts val="0"/>
              </a:spcBef>
              <a:buClr>
                <a:srgbClr val="000000"/>
              </a:buClr>
              <a:buSzPct val="100000"/>
              <a:buFont typeface="Arial"/>
              <a:buChar char="•"/>
            </a:pPr>
            <a:r>
              <a:rPr b="0" lang="en-US" sz="1800" strike="noStrike">
                <a:solidFill>
                  <a:srgbClr val="000000"/>
                </a:solidFill>
                <a:latin typeface="Courier New"/>
                <a:ea typeface="Courier New"/>
                <a:cs typeface="Courier New"/>
                <a:sym typeface="Courier New"/>
              </a:rPr>
              <a:t>$ docker run –i –t apache2 bash # check apache </a:t>
            </a:r>
          </a:p>
          <a:p>
            <a:pPr indent="-341280" lvl="0" marL="341280" marR="0" rtl="0" algn="l">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l">
              <a:lnSpc>
                <a:spcPct val="100000"/>
              </a:lnSpc>
              <a:spcBef>
                <a:spcPts val="0"/>
              </a:spcBef>
              <a:buNone/>
            </a:pPr>
            <a:r>
              <a:t/>
            </a:r>
            <a:endParaRPr b="0" sz="1800" strike="noStrike">
              <a:solidFill>
                <a:srgbClr val="000000"/>
              </a:solidFill>
              <a:latin typeface="Arial"/>
              <a:ea typeface="Arial"/>
              <a:cs typeface="Arial"/>
              <a:sym typeface="Arial"/>
            </a:endParaRPr>
          </a:p>
        </p:txBody>
      </p:sp>
      <p:sp>
        <p:nvSpPr>
          <p:cNvPr id="699" name="Shape 699"/>
          <p:cNvSpPr txBox="1"/>
          <p:nvPr>
            <p:ph type="title"/>
          </p:nvPr>
        </p:nvSpPr>
        <p:spPr>
          <a:xfrm>
            <a:off x="131000" y="21800"/>
            <a:ext cx="11768700" cy="803700"/>
          </a:xfrm>
          <a:prstGeom prst="rect">
            <a:avLst/>
          </a:prstGeom>
        </p:spPr>
        <p:txBody>
          <a:bodyPr anchorCtr="0" anchor="ctr" bIns="121900" lIns="121900" rIns="121900" tIns="121900">
            <a:noAutofit/>
          </a:bodyPr>
          <a:lstStyle/>
          <a:p>
            <a:pPr lvl="0">
              <a:spcBef>
                <a:spcPts val="0"/>
              </a:spcBef>
              <a:buNone/>
            </a:pPr>
            <a:r>
              <a:rPr lang="en-US"/>
              <a:t>Exercise 2 - Add own package and image </a:t>
            </a:r>
          </a:p>
        </p:txBody>
      </p:sp>
    </p:spTree>
  </p:cSld>
  <p:clrMapOvr>
    <a:masterClrMapping/>
  </p:clrMapOvr>
  <p:transition spd="med">
    <p:fade/>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3" name="Shape 703"/>
        <p:cNvGrpSpPr/>
        <p:nvPr/>
      </p:nvGrpSpPr>
      <p:grpSpPr>
        <a:xfrm>
          <a:off x="0" y="0"/>
          <a:ext cx="0" cy="0"/>
          <a:chOff x="0" y="0"/>
          <a:chExt cx="0" cy="0"/>
        </a:xfrm>
      </p:grpSpPr>
      <p:sp>
        <p:nvSpPr>
          <p:cNvPr id="704" name="Shape 704"/>
          <p:cNvSpPr/>
          <p:nvPr/>
        </p:nvSpPr>
        <p:spPr>
          <a:xfrm>
            <a:off x="480600" y="1381679"/>
            <a:ext cx="9503640" cy="3152520"/>
          </a:xfrm>
          <a:prstGeom prst="rect">
            <a:avLst/>
          </a:prstGeom>
          <a:noFill/>
          <a:ln>
            <a:noFill/>
          </a:ln>
        </p:spPr>
        <p:txBody>
          <a:bodyPr anchorCtr="0" anchor="t" bIns="45000" lIns="90000" rIns="90000" tIns="45000">
            <a:noAutofit/>
          </a:bodyPr>
          <a:lstStyle/>
          <a:p>
            <a:pPr indent="0" lvl="0" marL="0" marR="0" rtl="0" algn="l">
              <a:lnSpc>
                <a:spcPct val="100000"/>
              </a:lnSpc>
              <a:spcBef>
                <a:spcPts val="0"/>
              </a:spcBef>
              <a:buSzPct val="25000"/>
              <a:buNone/>
            </a:pPr>
            <a:r>
              <a:rPr b="0" lang="en-US" sz="2600" strike="noStrike">
                <a:solidFill>
                  <a:srgbClr val="000000"/>
                </a:solidFill>
                <a:latin typeface="Arial"/>
                <a:ea typeface="Arial"/>
                <a:cs typeface="Arial"/>
                <a:sym typeface="Arial"/>
              </a:rPr>
              <a:t>Docker images are saved in layers</a:t>
            </a:r>
          </a:p>
          <a:p>
            <a:pPr indent="0" lvl="0" marL="0" marR="0" rtl="0" algn="l">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l">
              <a:lnSpc>
                <a:spcPct val="100000"/>
              </a:lnSpc>
              <a:spcBef>
                <a:spcPts val="0"/>
              </a:spcBef>
              <a:buSzPct val="25000"/>
              <a:buNone/>
            </a:pPr>
            <a:r>
              <a:rPr b="0" lang="en-US" sz="2600" strike="noStrike">
                <a:solidFill>
                  <a:srgbClr val="000000"/>
                </a:solidFill>
                <a:latin typeface="Arial"/>
                <a:ea typeface="Arial"/>
                <a:cs typeface="Arial"/>
                <a:sym typeface="Arial"/>
              </a:rPr>
              <a:t>$ docker images –tree</a:t>
            </a:r>
          </a:p>
          <a:p>
            <a:pPr indent="0" lvl="0" marL="0" marR="0" rtl="0" algn="l">
              <a:lnSpc>
                <a:spcPct val="100000"/>
              </a:lnSpc>
              <a:spcBef>
                <a:spcPts val="0"/>
              </a:spcBef>
              <a:buSzPct val="25000"/>
              <a:buNone/>
            </a:pPr>
            <a:r>
              <a:rPr b="0" lang="en-US" sz="1800" strike="noStrike">
                <a:solidFill>
                  <a:srgbClr val="000000"/>
                </a:solidFill>
                <a:latin typeface="Arial"/>
                <a:ea typeface="Arial"/>
                <a:cs typeface="Arial"/>
                <a:sym typeface="Arial"/>
              </a:rPr>
              <a:t>Warning: '--tree' is deprecated, it will be removed soon. See usage.</a:t>
            </a:r>
          </a:p>
          <a:p>
            <a:pPr indent="0" lvl="0" marL="0" marR="0" rtl="0" algn="l">
              <a:lnSpc>
                <a:spcPct val="100000"/>
              </a:lnSpc>
              <a:spcBef>
                <a:spcPts val="0"/>
              </a:spcBef>
              <a:buSzPct val="25000"/>
              <a:buNone/>
            </a:pPr>
            <a:r>
              <a:rPr b="0" lang="en-US" sz="1800" strike="noStrike">
                <a:solidFill>
                  <a:srgbClr val="000000"/>
                </a:solidFill>
                <a:latin typeface="Arial"/>
                <a:ea typeface="Arial"/>
                <a:cs typeface="Arial"/>
                <a:sym typeface="Arial"/>
              </a:rPr>
              <a:t>└─511136ea3c5a Virtual Size: 0 B</a:t>
            </a:r>
          </a:p>
          <a:p>
            <a:pPr indent="0" lvl="0" marL="0" marR="0" rtl="0" algn="l">
              <a:lnSpc>
                <a:spcPct val="100000"/>
              </a:lnSpc>
              <a:spcBef>
                <a:spcPts val="0"/>
              </a:spcBef>
              <a:buSzPct val="25000"/>
              <a:buNone/>
            </a:pPr>
            <a:r>
              <a:rPr b="0" lang="en-US" sz="1800" strike="noStrike">
                <a:solidFill>
                  <a:srgbClr val="000000"/>
                </a:solidFill>
                <a:latin typeface="Arial"/>
                <a:ea typeface="Arial"/>
                <a:cs typeface="Arial"/>
                <a:sym typeface="Arial"/>
              </a:rPr>
              <a:t>  └─e465fff03bce Virtual Size: 192.5 MB</a:t>
            </a:r>
          </a:p>
          <a:p>
            <a:pPr indent="0" lvl="0" marL="0" marR="0" rtl="0" algn="l">
              <a:lnSpc>
                <a:spcPct val="100000"/>
              </a:lnSpc>
              <a:spcBef>
                <a:spcPts val="0"/>
              </a:spcBef>
              <a:buSzPct val="25000"/>
              <a:buNone/>
            </a:pPr>
            <a:r>
              <a:rPr b="0" lang="en-US" sz="1800" strike="noStrike">
                <a:solidFill>
                  <a:srgbClr val="000000"/>
                </a:solidFill>
                <a:latin typeface="Arial"/>
                <a:ea typeface="Arial"/>
                <a:cs typeface="Arial"/>
                <a:sym typeface="Arial"/>
              </a:rPr>
              <a:t>    └─23f361102fae Virtual Size: 192.7 MB</a:t>
            </a:r>
          </a:p>
          <a:p>
            <a:pPr indent="0" lvl="0" marL="0" marR="0" rtl="0" algn="l">
              <a:lnSpc>
                <a:spcPct val="100000"/>
              </a:lnSpc>
              <a:spcBef>
                <a:spcPts val="0"/>
              </a:spcBef>
              <a:buSzPct val="25000"/>
              <a:buNone/>
            </a:pPr>
            <a:r>
              <a:rPr b="0" lang="en-US" sz="1800" strike="noStrike">
                <a:solidFill>
                  <a:srgbClr val="000000"/>
                </a:solidFill>
                <a:latin typeface="Arial"/>
                <a:ea typeface="Arial"/>
                <a:cs typeface="Arial"/>
                <a:sym typeface="Arial"/>
              </a:rPr>
              <a:t>      └─9db365ecbcbb Virtual Size: 192.7 MB</a:t>
            </a:r>
          </a:p>
          <a:p>
            <a:pPr indent="0" lvl="0" marL="0" marR="0" rtl="0" algn="l">
              <a:lnSpc>
                <a:spcPct val="100000"/>
              </a:lnSpc>
              <a:spcBef>
                <a:spcPts val="0"/>
              </a:spcBef>
              <a:buSzPct val="25000"/>
              <a:buNone/>
            </a:pPr>
            <a:r>
              <a:rPr b="0" lang="en-US" sz="1800" strike="noStrike">
                <a:solidFill>
                  <a:srgbClr val="000000"/>
                </a:solidFill>
                <a:latin typeface="Arial"/>
                <a:ea typeface="Arial"/>
                <a:cs typeface="Arial"/>
                <a:sym typeface="Arial"/>
              </a:rPr>
              <a:t>        └─</a:t>
            </a:r>
            <a:r>
              <a:rPr b="0" lang="en-US" sz="1800" strike="noStrike">
                <a:solidFill>
                  <a:srgbClr val="FF0000"/>
                </a:solidFill>
                <a:latin typeface="Arial"/>
                <a:ea typeface="Arial"/>
                <a:cs typeface="Arial"/>
                <a:sym typeface="Arial"/>
              </a:rPr>
              <a:t>ad892dd21d60 Virtual Size: 275.5 MB Tags: ubuntu:latest</a:t>
            </a:r>
          </a:p>
          <a:p>
            <a:pPr indent="0" lvl="0" marL="0" marR="0" rtl="0" algn="l">
              <a:lnSpc>
                <a:spcPct val="100000"/>
              </a:lnSpc>
              <a:spcBef>
                <a:spcPts val="0"/>
              </a:spcBef>
              <a:buSzPct val="25000"/>
              <a:buNone/>
            </a:pPr>
            <a:r>
              <a:rPr b="0" lang="en-US" sz="1800" strike="noStrike">
                <a:solidFill>
                  <a:srgbClr val="FF0000"/>
                </a:solidFill>
                <a:latin typeface="Arial"/>
                <a:ea typeface="Arial"/>
                <a:cs typeface="Arial"/>
                <a:sym typeface="Arial"/>
              </a:rPr>
              <a:t>          └─66db661d9ad8 Virtual Size: 298.5 MB Tags: apache2:latest</a:t>
            </a:r>
          </a:p>
        </p:txBody>
      </p:sp>
      <p:sp>
        <p:nvSpPr>
          <p:cNvPr id="705" name="Shape 705"/>
          <p:cNvSpPr txBox="1"/>
          <p:nvPr>
            <p:ph type="title"/>
          </p:nvPr>
        </p:nvSpPr>
        <p:spPr>
          <a:xfrm>
            <a:off x="131000" y="21800"/>
            <a:ext cx="11768700" cy="803700"/>
          </a:xfrm>
          <a:prstGeom prst="rect">
            <a:avLst/>
          </a:prstGeom>
        </p:spPr>
        <p:txBody>
          <a:bodyPr anchorCtr="0" anchor="ctr" bIns="121900" lIns="121900" rIns="121900" tIns="121900">
            <a:noAutofit/>
          </a:bodyPr>
          <a:lstStyle/>
          <a:p>
            <a:pPr lvl="0">
              <a:spcBef>
                <a:spcPts val="0"/>
              </a:spcBef>
              <a:buNone/>
            </a:pPr>
            <a:r>
              <a:rPr lang="en-US"/>
              <a:t>How does this work?</a:t>
            </a:r>
          </a:p>
        </p:txBody>
      </p:sp>
    </p:spTree>
  </p:cSld>
  <p:clrMapOvr>
    <a:masterClrMapping/>
  </p:clrMapOvr>
  <p:transition spd="med">
    <p:fade/>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9" name="Shape 709"/>
        <p:cNvGrpSpPr/>
        <p:nvPr/>
      </p:nvGrpSpPr>
      <p:grpSpPr>
        <a:xfrm>
          <a:off x="0" y="0"/>
          <a:ext cx="0" cy="0"/>
          <a:chOff x="0" y="0"/>
          <a:chExt cx="0" cy="0"/>
        </a:xfrm>
      </p:grpSpPr>
      <p:sp>
        <p:nvSpPr>
          <p:cNvPr id="710" name="Shape 710"/>
          <p:cNvSpPr txBox="1"/>
          <p:nvPr>
            <p:ph type="title"/>
          </p:nvPr>
        </p:nvSpPr>
        <p:spPr>
          <a:xfrm>
            <a:off x="629200" y="984966"/>
            <a:ext cx="10962900" cy="1023600"/>
          </a:xfrm>
          <a:prstGeom prst="rect">
            <a:avLst/>
          </a:prstGeom>
        </p:spPr>
        <p:txBody>
          <a:bodyPr anchorCtr="0" anchor="b" bIns="121900" lIns="121900" rIns="121900" tIns="121900">
            <a:noAutofit/>
          </a:bodyPr>
          <a:lstStyle/>
          <a:p>
            <a:pPr lvl="0">
              <a:spcBef>
                <a:spcPts val="0"/>
              </a:spcBef>
              <a:buNone/>
            </a:pPr>
            <a:r>
              <a:t/>
            </a:r>
            <a:endParaRPr/>
          </a:p>
        </p:txBody>
      </p:sp>
      <p:sp>
        <p:nvSpPr>
          <p:cNvPr id="711" name="Shape 711"/>
          <p:cNvSpPr txBox="1"/>
          <p:nvPr>
            <p:ph idx="1" type="body"/>
          </p:nvPr>
        </p:nvSpPr>
        <p:spPr>
          <a:xfrm>
            <a:off x="629200" y="2558766"/>
            <a:ext cx="10962900" cy="3613500"/>
          </a:xfrm>
          <a:prstGeom prst="rect">
            <a:avLst/>
          </a:prstGeom>
        </p:spPr>
        <p:txBody>
          <a:bodyPr anchorCtr="0" anchor="t" bIns="121900" lIns="121900" rIns="121900" tIns="121900">
            <a:noAutofit/>
          </a:bodyPr>
          <a:lstStyle/>
          <a:p>
            <a:pPr lvl="0">
              <a:spcBef>
                <a:spcPts val="0"/>
              </a:spcBef>
              <a:buNone/>
            </a:pPr>
            <a:r>
              <a:rPr lang="en-US"/>
              <a:t>When Docker mounts the rootfs, it starts read-only</a:t>
            </a:r>
          </a:p>
          <a:p>
            <a:pPr lvl="0">
              <a:spcBef>
                <a:spcPts val="0"/>
              </a:spcBef>
              <a:buNone/>
            </a:pPr>
            <a:r>
              <a:rPr lang="en-US"/>
              <a:t>Uses aufs) to add a read-write file system over the read-only file system</a:t>
            </a:r>
          </a:p>
          <a:p>
            <a:pPr lvl="0">
              <a:spcBef>
                <a:spcPts val="0"/>
              </a:spcBef>
              <a:buNone/>
            </a:pPr>
            <a:r>
              <a:rPr lang="en-US"/>
              <a:t>There are multiple read-only file systems stacked on top of each other</a:t>
            </a:r>
          </a:p>
          <a:p>
            <a:pPr lvl="0">
              <a:spcBef>
                <a:spcPts val="0"/>
              </a:spcBef>
              <a:buNone/>
            </a:pPr>
            <a:r>
              <a:rPr lang="en-US"/>
              <a:t> each one of these file systems is a layer.</a:t>
            </a:r>
          </a:p>
          <a:p>
            <a:pPr lvl="0">
              <a:spcBef>
                <a:spcPts val="0"/>
              </a:spcBef>
              <a:buNone/>
            </a:pPr>
            <a:r>
              <a:t/>
            </a:r>
            <a:endParaRPr/>
          </a:p>
          <a:p>
            <a:pPr lvl="0">
              <a:spcBef>
                <a:spcPts val="0"/>
              </a:spcBef>
              <a:buNone/>
            </a:pPr>
            <a:r>
              <a:t/>
            </a:r>
            <a:endParaRPr/>
          </a:p>
        </p:txBody>
      </p:sp>
    </p:spTree>
  </p:cSld>
  <p:clrMapOvr>
    <a:masterClrMapping/>
  </p:clrMapOvr>
  <p:transition spd="med">
    <p:fade/>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5" name="Shape 715"/>
        <p:cNvGrpSpPr/>
        <p:nvPr/>
      </p:nvGrpSpPr>
      <p:grpSpPr>
        <a:xfrm>
          <a:off x="0" y="0"/>
          <a:ext cx="0" cy="0"/>
          <a:chOff x="0" y="0"/>
          <a:chExt cx="0" cy="0"/>
        </a:xfrm>
      </p:grpSpPr>
      <p:sp>
        <p:nvSpPr>
          <p:cNvPr id="716" name="Shape 716"/>
          <p:cNvSpPr/>
          <p:nvPr/>
        </p:nvSpPr>
        <p:spPr>
          <a:xfrm>
            <a:off x="247680" y="308519"/>
            <a:ext cx="8927639" cy="577439"/>
          </a:xfrm>
          <a:prstGeom prst="rect">
            <a:avLst/>
          </a:prstGeom>
          <a:noFill/>
          <a:ln>
            <a:noFill/>
          </a:ln>
        </p:spPr>
        <p:txBody>
          <a:bodyPr anchorCtr="0" anchor="t" bIns="45000" lIns="90000" rIns="90000" tIns="45000">
            <a:noAutofit/>
          </a:bodyPr>
          <a:lstStyle/>
          <a:p>
            <a:pPr indent="0" lvl="0" marL="0" marR="0" rtl="0" algn="l">
              <a:lnSpc>
                <a:spcPct val="100000"/>
              </a:lnSpc>
              <a:spcBef>
                <a:spcPts val="0"/>
              </a:spcBef>
              <a:buNone/>
            </a:pPr>
            <a:r>
              <a:t/>
            </a:r>
            <a:endParaRPr b="0" sz="1800" strike="noStrike">
              <a:solidFill>
                <a:srgbClr val="000000"/>
              </a:solidFill>
              <a:latin typeface="Arial"/>
              <a:ea typeface="Arial"/>
              <a:cs typeface="Arial"/>
              <a:sym typeface="Arial"/>
            </a:endParaRPr>
          </a:p>
        </p:txBody>
      </p:sp>
      <p:sp>
        <p:nvSpPr>
          <p:cNvPr id="717" name="Shape 717"/>
          <p:cNvSpPr/>
          <p:nvPr/>
        </p:nvSpPr>
        <p:spPr>
          <a:xfrm>
            <a:off x="370439" y="2227319"/>
            <a:ext cx="11050920" cy="493668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buNone/>
            </a:pPr>
            <a:r>
              <a:t/>
            </a:r>
            <a:endParaRPr b="0" sz="1800" strike="noStrike">
              <a:solidFill>
                <a:srgbClr val="000000"/>
              </a:solidFill>
              <a:latin typeface="Arial"/>
              <a:ea typeface="Arial"/>
              <a:cs typeface="Arial"/>
              <a:sym typeface="Arial"/>
            </a:endParaRPr>
          </a:p>
        </p:txBody>
      </p:sp>
      <p:sp>
        <p:nvSpPr>
          <p:cNvPr id="718" name="Shape 718"/>
          <p:cNvSpPr txBox="1"/>
          <p:nvPr>
            <p:ph type="title"/>
          </p:nvPr>
        </p:nvSpPr>
        <p:spPr>
          <a:xfrm>
            <a:off x="629200" y="984966"/>
            <a:ext cx="10962900" cy="1023600"/>
          </a:xfrm>
          <a:prstGeom prst="rect">
            <a:avLst/>
          </a:prstGeom>
        </p:spPr>
        <p:txBody>
          <a:bodyPr anchorCtr="0" anchor="b" bIns="121900" lIns="121900" rIns="121900" tIns="121900">
            <a:noAutofit/>
          </a:bodyPr>
          <a:lstStyle/>
          <a:p>
            <a:pPr lvl="0">
              <a:spcBef>
                <a:spcPts val="0"/>
              </a:spcBef>
              <a:buNone/>
            </a:pPr>
            <a:r>
              <a:rPr lang="en-US"/>
              <a:t>Exercise 3 Understanding the layers</a:t>
            </a:r>
          </a:p>
        </p:txBody>
      </p:sp>
      <p:sp>
        <p:nvSpPr>
          <p:cNvPr id="719" name="Shape 719"/>
          <p:cNvSpPr txBox="1"/>
          <p:nvPr>
            <p:ph idx="1" type="body"/>
          </p:nvPr>
        </p:nvSpPr>
        <p:spPr>
          <a:xfrm>
            <a:off x="629200" y="2330166"/>
            <a:ext cx="10962900" cy="3613500"/>
          </a:xfrm>
          <a:prstGeom prst="rect">
            <a:avLst/>
          </a:prstGeom>
        </p:spPr>
        <p:txBody>
          <a:bodyPr anchorCtr="0" anchor="t" bIns="121900" lIns="121900" rIns="121900" tIns="121900">
            <a:noAutofit/>
          </a:bodyPr>
          <a:lstStyle/>
          <a:p>
            <a:pPr lvl="0">
              <a:spcBef>
                <a:spcPts val="0"/>
              </a:spcBef>
              <a:spcAft>
                <a:spcPts val="0"/>
              </a:spcAft>
              <a:buNone/>
            </a:pPr>
            <a:r>
              <a:rPr lang="en-US"/>
              <a:t>Data are stored under /var/lib/docker (root permission)</a:t>
            </a:r>
          </a:p>
          <a:p>
            <a:pPr lvl="0">
              <a:spcBef>
                <a:spcPts val="0"/>
              </a:spcBef>
              <a:spcAft>
                <a:spcPts val="0"/>
              </a:spcAft>
              <a:buNone/>
            </a:pPr>
            <a:r>
              <a:rPr lang="en-US"/>
              <a:t>$ ls –al /var/lib/docker </a:t>
            </a:r>
          </a:p>
          <a:p>
            <a:pPr lvl="0">
              <a:spcBef>
                <a:spcPts val="0"/>
              </a:spcBef>
              <a:spcAft>
                <a:spcPts val="0"/>
              </a:spcAft>
              <a:buNone/>
            </a:pPr>
            <a:r>
              <a:rPr lang="en-US"/>
              <a:t>$ ls -1 /var/lib/docker/aufs/diff/</a:t>
            </a:r>
          </a:p>
          <a:p>
            <a:pPr lvl="0">
              <a:spcBef>
                <a:spcPts val="0"/>
              </a:spcBef>
              <a:spcAft>
                <a:spcPts val="0"/>
              </a:spcAft>
              <a:buNone/>
            </a:pPr>
            <a:r>
              <a:rPr lang="en-US"/>
              <a:t>..</a:t>
            </a:r>
          </a:p>
          <a:p>
            <a:pPr lvl="0">
              <a:spcBef>
                <a:spcPts val="0"/>
              </a:spcBef>
              <a:spcAft>
                <a:spcPts val="0"/>
              </a:spcAft>
              <a:buNone/>
            </a:pPr>
            <a:r>
              <a:rPr lang="en-US"/>
              <a:t>66db661d9ad8681b082bb62b21b6ef5f2ddb4799e3df5dbd8fb23aed16616b1d/</a:t>
            </a:r>
          </a:p>
          <a:p>
            <a:pPr lvl="0">
              <a:spcBef>
                <a:spcPts val="0"/>
              </a:spcBef>
              <a:spcAft>
                <a:spcPts val="0"/>
              </a:spcAft>
              <a:buNone/>
            </a:pPr>
            <a:r>
              <a:rPr lang="en-US"/>
              <a:t>9db365ecbcbbb20e063eac70842c53e27fcad0e213f9d4ddb78152339cedd3b1/</a:t>
            </a:r>
          </a:p>
          <a:p>
            <a:pPr lvl="0">
              <a:spcBef>
                <a:spcPts val="0"/>
              </a:spcBef>
              <a:spcAft>
                <a:spcPts val="0"/>
              </a:spcAft>
              <a:buNone/>
            </a:pPr>
            <a:r>
              <a:rPr lang="en-US"/>
              <a:t>See what is diff inside /var/lib/docker/aufs/diff/&lt;image id&gt; </a:t>
            </a:r>
          </a:p>
          <a:p>
            <a:pPr lvl="0">
              <a:spcBef>
                <a:spcPts val="0"/>
              </a:spcBef>
              <a:spcAft>
                <a:spcPts val="0"/>
              </a:spcAft>
              <a:buNone/>
            </a:pPr>
            <a:r>
              <a:rPr lang="en-US"/>
              <a:t>$ find /var/lib/docker/aufs/diff/66* | grep apache2</a:t>
            </a:r>
          </a:p>
          <a:p>
            <a:pPr lvl="0">
              <a:spcBef>
                <a:spcPts val="0"/>
              </a:spcBef>
              <a:spcAft>
                <a:spcPts val="0"/>
              </a:spcAft>
              <a:buNone/>
            </a:pPr>
            <a:r>
              <a:t/>
            </a:r>
            <a:endParaRPr/>
          </a:p>
          <a:p>
            <a:pPr lvl="0">
              <a:spcBef>
                <a:spcPts val="0"/>
              </a:spcBef>
              <a:spcAft>
                <a:spcPts val="0"/>
              </a:spcAft>
              <a:buNone/>
            </a:pPr>
            <a:r>
              <a:t/>
            </a:r>
            <a:endParaRPr/>
          </a:p>
          <a:p>
            <a:pPr lvl="0">
              <a:spcBef>
                <a:spcPts val="0"/>
              </a:spcBef>
              <a:spcAft>
                <a:spcPts val="0"/>
              </a:spcAft>
              <a:buNone/>
            </a:pPr>
            <a:r>
              <a:t/>
            </a:r>
            <a:endParaRPr/>
          </a:p>
          <a:p>
            <a:pPr lvl="0">
              <a:spcBef>
                <a:spcPts val="0"/>
              </a:spcBef>
              <a:spcAft>
                <a:spcPts val="0"/>
              </a:spcAft>
              <a:buNone/>
            </a:pPr>
            <a:r>
              <a:t/>
            </a:r>
            <a:endParaRPr/>
          </a:p>
        </p:txBody>
      </p:sp>
    </p:spTree>
  </p:cSld>
  <p:clrMapOvr>
    <a:masterClrMapping/>
  </p:clrMapOvr>
  <p:transition spd="med">
    <p:fade/>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3" name="Shape 723"/>
        <p:cNvGrpSpPr/>
        <p:nvPr/>
      </p:nvGrpSpPr>
      <p:grpSpPr>
        <a:xfrm>
          <a:off x="0" y="0"/>
          <a:ext cx="0" cy="0"/>
          <a:chOff x="0" y="0"/>
          <a:chExt cx="0" cy="0"/>
        </a:xfrm>
      </p:grpSpPr>
      <p:sp>
        <p:nvSpPr>
          <p:cNvPr id="724" name="Shape 724"/>
          <p:cNvSpPr/>
          <p:nvPr/>
        </p:nvSpPr>
        <p:spPr>
          <a:xfrm>
            <a:off x="416879" y="1507320"/>
            <a:ext cx="10972440" cy="4936680"/>
          </a:xfrm>
          <a:prstGeom prst="rect">
            <a:avLst/>
          </a:prstGeom>
          <a:noFill/>
          <a:ln>
            <a:noFill/>
          </a:ln>
        </p:spPr>
        <p:txBody>
          <a:bodyPr anchorCtr="0" anchor="t" bIns="45700" lIns="91425" rIns="91425" tIns="45700">
            <a:noAutofit/>
          </a:bodyPr>
          <a:lstStyle/>
          <a:p>
            <a:pPr indent="-341280" lvl="0" marL="341280" marR="0" rtl="0" algn="l">
              <a:lnSpc>
                <a:spcPct val="100000"/>
              </a:lnSpc>
              <a:spcBef>
                <a:spcPts val="0"/>
              </a:spcBef>
              <a:buClr>
                <a:srgbClr val="000000"/>
              </a:buClr>
              <a:buSzPct val="100000"/>
              <a:buFont typeface="Arial"/>
              <a:buChar char="•"/>
            </a:pPr>
            <a:r>
              <a:rPr b="0" lang="en-US" sz="2400" strike="noStrike">
                <a:solidFill>
                  <a:srgbClr val="000000"/>
                </a:solidFill>
                <a:latin typeface="Calibri"/>
                <a:ea typeface="Calibri"/>
                <a:cs typeface="Calibri"/>
                <a:sym typeface="Calibri"/>
              </a:rPr>
              <a:t>By default the network in the container is not visible outside – everything is NATed</a:t>
            </a:r>
          </a:p>
          <a:p>
            <a:pPr indent="-341280" lvl="0" marL="341280" marR="0" rtl="0" algn="l">
              <a:lnSpc>
                <a:spcPct val="100000"/>
              </a:lnSpc>
              <a:spcBef>
                <a:spcPts val="0"/>
              </a:spcBef>
              <a:buClr>
                <a:srgbClr val="000000"/>
              </a:buClr>
              <a:buSzPct val="100000"/>
              <a:buFont typeface="Arial"/>
              <a:buChar char="•"/>
            </a:pPr>
            <a:r>
              <a:rPr b="0" lang="en-US" sz="2400" strike="noStrike">
                <a:solidFill>
                  <a:srgbClr val="000000"/>
                </a:solidFill>
                <a:latin typeface="Calibri"/>
                <a:ea typeface="Calibri"/>
                <a:cs typeface="Calibri"/>
                <a:sym typeface="Calibri"/>
              </a:rPr>
              <a:t>The services can be exposed by Port </a:t>
            </a:r>
          </a:p>
          <a:p>
            <a:pPr indent="-341280" lvl="0" marL="341280" marR="0" rtl="0" algn="l">
              <a:lnSpc>
                <a:spcPct val="100000"/>
              </a:lnSpc>
              <a:spcBef>
                <a:spcPts val="0"/>
              </a:spcBef>
              <a:buClr>
                <a:srgbClr val="000000"/>
              </a:buClr>
              <a:buSzPct val="100000"/>
              <a:buFont typeface="Arial"/>
              <a:buChar char="•"/>
            </a:pPr>
            <a:r>
              <a:rPr b="0" lang="en-US" sz="2400" strike="noStrike">
                <a:solidFill>
                  <a:srgbClr val="000000"/>
                </a:solidFill>
                <a:latin typeface="Calibri"/>
                <a:ea typeface="Calibri"/>
                <a:cs typeface="Calibri"/>
                <a:sym typeface="Calibri"/>
              </a:rPr>
              <a:t>Run –p host:guest # assign port to host</a:t>
            </a:r>
          </a:p>
          <a:p>
            <a:pPr indent="-239879" lvl="2" marL="544680" marR="0" rtl="0" algn="l">
              <a:lnSpc>
                <a:spcPct val="100000"/>
              </a:lnSpc>
              <a:spcBef>
                <a:spcPts val="0"/>
              </a:spcBef>
              <a:buClr>
                <a:srgbClr val="F0AD00"/>
              </a:buClr>
              <a:buSzPct val="76000"/>
              <a:buFont typeface="Noto Sans Symbols"/>
              <a:buChar char="●"/>
            </a:pPr>
            <a:r>
              <a:rPr b="0" i="0" lang="en-US" sz="1400" u="none" cap="none" strike="noStrike">
                <a:solidFill>
                  <a:srgbClr val="000000"/>
                </a:solidFill>
                <a:latin typeface="Courier New"/>
                <a:ea typeface="Courier New"/>
                <a:cs typeface="Courier New"/>
                <a:sym typeface="Courier New"/>
              </a:rPr>
              <a:t>$ docker run –p 25890:80 –i –t apache2 bash</a:t>
            </a:r>
          </a:p>
          <a:p>
            <a:pPr indent="-239879" lvl="2" marL="544680" marR="0" rtl="0" algn="l">
              <a:lnSpc>
                <a:spcPct val="100000"/>
              </a:lnSpc>
              <a:spcBef>
                <a:spcPts val="0"/>
              </a:spcBef>
              <a:buClr>
                <a:srgbClr val="F0AD00"/>
              </a:buClr>
              <a:buSzPct val="76000"/>
              <a:buFont typeface="Noto Sans Symbols"/>
              <a:buChar char="●"/>
            </a:pPr>
            <a:r>
              <a:rPr b="0" i="0" lang="en-US" sz="1400" u="none" cap="none" strike="noStrike">
                <a:solidFill>
                  <a:srgbClr val="000000"/>
                </a:solidFill>
                <a:latin typeface="Courier New"/>
                <a:ea typeface="Courier New"/>
                <a:cs typeface="Courier New"/>
                <a:sym typeface="Courier New"/>
              </a:rPr>
              <a:t># apache2ctl start</a:t>
            </a:r>
          </a:p>
          <a:p>
            <a:pPr indent="-341280" lvl="0" marL="341280" marR="0" rtl="0" algn="l">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l">
              <a:lnSpc>
                <a:spcPct val="100000"/>
              </a:lnSpc>
              <a:spcBef>
                <a:spcPts val="0"/>
              </a:spcBef>
              <a:buNone/>
            </a:pPr>
            <a:r>
              <a:t/>
            </a:r>
            <a:endParaRPr b="0" sz="1800" strike="noStrike">
              <a:solidFill>
                <a:srgbClr val="000000"/>
              </a:solidFill>
              <a:latin typeface="Arial"/>
              <a:ea typeface="Arial"/>
              <a:cs typeface="Arial"/>
              <a:sym typeface="Arial"/>
            </a:endParaRPr>
          </a:p>
        </p:txBody>
      </p:sp>
      <p:pic>
        <p:nvPicPr>
          <p:cNvPr id="725" name="Shape 725"/>
          <p:cNvPicPr preferRelativeResize="0"/>
          <p:nvPr/>
        </p:nvPicPr>
        <p:blipFill rotWithShape="1">
          <a:blip r:embed="rId3">
            <a:alphaModFix/>
          </a:blip>
          <a:srcRect b="0" l="0" r="0" t="0"/>
          <a:stretch/>
        </p:blipFill>
        <p:spPr>
          <a:xfrm>
            <a:off x="5975280" y="3909239"/>
            <a:ext cx="5890319" cy="2425320"/>
          </a:xfrm>
          <a:prstGeom prst="rect">
            <a:avLst/>
          </a:prstGeom>
          <a:noFill/>
          <a:ln>
            <a:noFill/>
          </a:ln>
        </p:spPr>
      </p:pic>
      <p:sp>
        <p:nvSpPr>
          <p:cNvPr id="726" name="Shape 726"/>
          <p:cNvSpPr txBox="1"/>
          <p:nvPr>
            <p:ph type="title"/>
          </p:nvPr>
        </p:nvSpPr>
        <p:spPr>
          <a:xfrm>
            <a:off x="131000" y="21800"/>
            <a:ext cx="11768700" cy="803700"/>
          </a:xfrm>
          <a:prstGeom prst="rect">
            <a:avLst/>
          </a:prstGeom>
        </p:spPr>
        <p:txBody>
          <a:bodyPr anchorCtr="0" anchor="ctr" bIns="121900" lIns="121900" rIns="121900" tIns="121900">
            <a:noAutofit/>
          </a:bodyPr>
          <a:lstStyle/>
          <a:p>
            <a:pPr lvl="0">
              <a:spcBef>
                <a:spcPts val="0"/>
              </a:spcBef>
              <a:buNone/>
            </a:pPr>
            <a:r>
              <a:rPr lang="en-US"/>
              <a:t>Networking in docker</a:t>
            </a:r>
          </a:p>
        </p:txBody>
      </p:sp>
    </p:spTree>
  </p:cSld>
  <p:clrMapOvr>
    <a:masterClrMapping/>
  </p:clrMapOvr>
  <p:transition spd="med">
    <p:fade/>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0" name="Shape 730"/>
        <p:cNvGrpSpPr/>
        <p:nvPr/>
      </p:nvGrpSpPr>
      <p:grpSpPr>
        <a:xfrm>
          <a:off x="0" y="0"/>
          <a:ext cx="0" cy="0"/>
          <a:chOff x="0" y="0"/>
          <a:chExt cx="0" cy="0"/>
        </a:xfrm>
      </p:grpSpPr>
      <p:sp>
        <p:nvSpPr>
          <p:cNvPr id="731" name="Shape 731"/>
          <p:cNvSpPr/>
          <p:nvPr/>
        </p:nvSpPr>
        <p:spPr>
          <a:xfrm>
            <a:off x="416879" y="1292040"/>
            <a:ext cx="10972440" cy="4936680"/>
          </a:xfrm>
          <a:prstGeom prst="rect">
            <a:avLst/>
          </a:prstGeom>
          <a:noFill/>
          <a:ln>
            <a:noFill/>
          </a:ln>
        </p:spPr>
        <p:txBody>
          <a:bodyPr anchorCtr="0" anchor="t" bIns="45700" lIns="91425" rIns="91425" tIns="45700">
            <a:noAutofit/>
          </a:bodyPr>
          <a:lstStyle/>
          <a:p>
            <a:pPr indent="-341280" lvl="0" marL="341280" marR="0" rtl="0" algn="l">
              <a:lnSpc>
                <a:spcPct val="100000"/>
              </a:lnSpc>
              <a:spcBef>
                <a:spcPts val="0"/>
              </a:spcBef>
              <a:buClr>
                <a:srgbClr val="000000"/>
              </a:buClr>
              <a:buSzPct val="100000"/>
              <a:buFont typeface="Arial"/>
              <a:buChar char="•"/>
            </a:pPr>
            <a:r>
              <a:rPr b="0" lang="en-US" sz="2600" strike="noStrike">
                <a:solidFill>
                  <a:srgbClr val="000000"/>
                </a:solidFill>
                <a:latin typeface="Calibri"/>
                <a:ea typeface="Calibri"/>
                <a:cs typeface="Calibri"/>
                <a:sym typeface="Calibri"/>
              </a:rPr>
              <a:t>Interactive mode vs. Daemon (Deattach) mode </a:t>
            </a:r>
            <a:br>
              <a:rPr b="0" lang="en-US" sz="2600" strike="noStrike">
                <a:solidFill>
                  <a:srgbClr val="000000"/>
                </a:solidFill>
                <a:latin typeface="Calibri"/>
                <a:ea typeface="Calibri"/>
                <a:cs typeface="Calibri"/>
                <a:sym typeface="Calibri"/>
              </a:rPr>
            </a:br>
            <a:r>
              <a:rPr b="0" lang="en-US" sz="2600" strike="noStrike">
                <a:solidFill>
                  <a:srgbClr val="000000"/>
                </a:solidFill>
                <a:latin typeface="Calibri"/>
                <a:ea typeface="Calibri"/>
                <a:cs typeface="Calibri"/>
                <a:sym typeface="Calibri"/>
              </a:rPr>
              <a:t>(</a:t>
            </a:r>
            <a:r>
              <a:rPr b="0" lang="en-US" sz="2400" strike="noStrike">
                <a:solidFill>
                  <a:srgbClr val="000000"/>
                </a:solidFill>
                <a:latin typeface="Courier New"/>
                <a:ea typeface="Courier New"/>
                <a:cs typeface="Courier New"/>
                <a:sym typeface="Courier New"/>
              </a:rPr>
              <a:t>docker run</a:t>
            </a:r>
            <a:r>
              <a:rPr b="0" lang="en-US" sz="2600" strike="noStrike">
                <a:solidFill>
                  <a:srgbClr val="000000"/>
                </a:solidFill>
                <a:latin typeface="Calibri"/>
                <a:ea typeface="Calibri"/>
                <a:cs typeface="Calibri"/>
                <a:sym typeface="Calibri"/>
              </a:rPr>
              <a:t>)</a:t>
            </a:r>
          </a:p>
          <a:p>
            <a:pPr indent="0" lvl="0" marL="0" marR="0" rtl="0" algn="l">
              <a:lnSpc>
                <a:spcPct val="100000"/>
              </a:lnSpc>
              <a:spcBef>
                <a:spcPts val="0"/>
              </a:spcBef>
              <a:buSzPct val="25000"/>
              <a:buNone/>
            </a:pPr>
            <a:r>
              <a:rPr b="0" lang="en-US" sz="2000" strike="noStrike">
                <a:solidFill>
                  <a:srgbClr val="5A6378"/>
                </a:solidFill>
                <a:latin typeface="Calibri"/>
                <a:ea typeface="Calibri"/>
                <a:cs typeface="Calibri"/>
                <a:sym typeface="Calibri"/>
              </a:rPr>
              <a:t>-d           : run in daemon mode </a:t>
            </a:r>
            <a:br>
              <a:rPr b="0" lang="en-US" sz="2000" strike="noStrike">
                <a:solidFill>
                  <a:srgbClr val="5A6378"/>
                </a:solidFill>
                <a:latin typeface="Calibri"/>
                <a:ea typeface="Calibri"/>
                <a:cs typeface="Calibri"/>
                <a:sym typeface="Calibri"/>
              </a:rPr>
            </a:br>
            <a:r>
              <a:rPr b="0" lang="en-US" sz="2000" strike="noStrike">
                <a:solidFill>
                  <a:srgbClr val="5A6378"/>
                </a:solidFill>
                <a:latin typeface="Calibri"/>
                <a:ea typeface="Calibri"/>
                <a:cs typeface="Calibri"/>
                <a:sym typeface="Calibri"/>
              </a:rPr>
              <a:t>-i            : run in interactive mode</a:t>
            </a:r>
            <a:br>
              <a:rPr b="0" lang="en-US" sz="2000" strike="noStrike">
                <a:solidFill>
                  <a:srgbClr val="5A6378"/>
                </a:solidFill>
                <a:latin typeface="Calibri"/>
                <a:ea typeface="Calibri"/>
                <a:cs typeface="Calibri"/>
                <a:sym typeface="Calibri"/>
              </a:rPr>
            </a:br>
            <a:r>
              <a:rPr b="0" lang="en-US" sz="2000" strike="noStrike">
                <a:solidFill>
                  <a:srgbClr val="5A6378"/>
                </a:solidFill>
                <a:latin typeface="Calibri"/>
                <a:ea typeface="Calibri"/>
                <a:cs typeface="Calibri"/>
                <a:sym typeface="Calibri"/>
              </a:rPr>
              <a:t>(CTRL-P-Q to quit from shell to enter daemon mode,  exit will stop the container)</a:t>
            </a:r>
            <a:br>
              <a:rPr b="0" lang="en-US" sz="2000" strike="noStrike">
                <a:solidFill>
                  <a:srgbClr val="5A6378"/>
                </a:solidFill>
                <a:latin typeface="Calibri"/>
                <a:ea typeface="Calibri"/>
                <a:cs typeface="Calibri"/>
                <a:sym typeface="Calibri"/>
              </a:rPr>
            </a:br>
            <a:r>
              <a:rPr b="0" lang="en-US" sz="1500" strike="noStrike">
                <a:solidFill>
                  <a:srgbClr val="000000"/>
                </a:solidFill>
                <a:latin typeface="Courier New"/>
                <a:ea typeface="Courier New"/>
                <a:cs typeface="Courier New"/>
                <a:sym typeface="Courier New"/>
              </a:rPr>
              <a:t>$ docker attach &lt;container ID&gt; : connect to existing container</a:t>
            </a:r>
          </a:p>
          <a:p>
            <a:pPr indent="-341280" lvl="0" marL="341280" marR="0" rtl="0" algn="l">
              <a:lnSpc>
                <a:spcPct val="100000"/>
              </a:lnSpc>
              <a:spcBef>
                <a:spcPts val="0"/>
              </a:spcBef>
              <a:buNone/>
            </a:pPr>
            <a:r>
              <a:t/>
            </a:r>
            <a:endParaRPr b="0" sz="1800" strike="noStrike">
              <a:solidFill>
                <a:srgbClr val="000000"/>
              </a:solidFill>
              <a:latin typeface="Arial"/>
              <a:ea typeface="Arial"/>
              <a:cs typeface="Arial"/>
              <a:sym typeface="Arial"/>
            </a:endParaRPr>
          </a:p>
          <a:p>
            <a:pPr indent="-341280" lvl="0" marL="341280" marR="0" rtl="0" algn="l">
              <a:lnSpc>
                <a:spcPct val="100000"/>
              </a:lnSpc>
              <a:spcBef>
                <a:spcPts val="0"/>
              </a:spcBef>
              <a:buClr>
                <a:srgbClr val="000000"/>
              </a:buClr>
              <a:buSzPct val="100000"/>
              <a:buFont typeface="Arial"/>
              <a:buChar char="•"/>
            </a:pPr>
            <a:r>
              <a:rPr b="0" lang="en-US" sz="2600" strike="noStrike">
                <a:solidFill>
                  <a:srgbClr val="000000"/>
                </a:solidFill>
                <a:latin typeface="Calibri"/>
                <a:ea typeface="Calibri"/>
                <a:cs typeface="Calibri"/>
                <a:sym typeface="Calibri"/>
              </a:rPr>
              <a:t>Other parameters for </a:t>
            </a:r>
            <a:r>
              <a:rPr b="0" lang="en-US" sz="2400" strike="noStrike">
                <a:solidFill>
                  <a:srgbClr val="000000"/>
                </a:solidFill>
                <a:latin typeface="Courier New"/>
                <a:ea typeface="Courier New"/>
                <a:cs typeface="Courier New"/>
                <a:sym typeface="Courier New"/>
              </a:rPr>
              <a:t>docker run</a:t>
            </a:r>
          </a:p>
          <a:p>
            <a:pPr indent="-341280" lvl="0" marL="341280" marR="0" rtl="0" algn="l">
              <a:lnSpc>
                <a:spcPct val="100000"/>
              </a:lnSpc>
              <a:spcBef>
                <a:spcPts val="0"/>
              </a:spcBef>
              <a:buSzPct val="25000"/>
              <a:buNone/>
            </a:pPr>
            <a:r>
              <a:rPr b="0" lang="en-US" sz="2000" strike="noStrike">
                <a:solidFill>
                  <a:srgbClr val="000000"/>
                </a:solidFill>
                <a:latin typeface="Calibri"/>
                <a:ea typeface="Calibri"/>
                <a:cs typeface="Calibri"/>
                <a:sym typeface="Calibri"/>
              </a:rPr>
              <a:t>--name : define container name </a:t>
            </a:r>
          </a:p>
          <a:p>
            <a:pPr indent="-341280" lvl="0" marL="341280" marR="0" rtl="0" algn="l">
              <a:lnSpc>
                <a:spcPct val="100000"/>
              </a:lnSpc>
              <a:spcBef>
                <a:spcPts val="0"/>
              </a:spcBef>
              <a:buClr>
                <a:srgbClr val="000000"/>
              </a:buClr>
              <a:buSzPct val="100000"/>
              <a:buFont typeface="Arial"/>
              <a:buChar char="•"/>
            </a:pPr>
            <a:r>
              <a:rPr b="0" lang="en-US" sz="2400" strike="noStrike">
                <a:solidFill>
                  <a:srgbClr val="000000"/>
                </a:solidFill>
                <a:latin typeface="Calibri"/>
                <a:ea typeface="Calibri"/>
                <a:cs typeface="Calibri"/>
                <a:sym typeface="Calibri"/>
              </a:rPr>
              <a:t>Enter into existing docker container (since 1.3 version)</a:t>
            </a:r>
            <a:br>
              <a:rPr b="0" lang="en-US" sz="2400" strike="noStrike">
                <a:solidFill>
                  <a:srgbClr val="000000"/>
                </a:solidFill>
                <a:latin typeface="Calibri"/>
                <a:ea typeface="Calibri"/>
                <a:cs typeface="Calibri"/>
                <a:sym typeface="Calibri"/>
              </a:rPr>
            </a:br>
            <a:r>
              <a:rPr b="0" lang="en-US" sz="1400" strike="noStrike">
                <a:solidFill>
                  <a:srgbClr val="000000"/>
                </a:solidFill>
                <a:latin typeface="Courier New"/>
                <a:ea typeface="Courier New"/>
                <a:cs typeface="Courier New"/>
                <a:sym typeface="Courier New"/>
              </a:rPr>
              <a:t>$ docker exec -it &lt;container ID&gt; bash</a:t>
            </a:r>
            <a:br>
              <a:rPr b="0" lang="en-US" sz="1800" strike="noStrike">
                <a:solidFill>
                  <a:srgbClr val="000000"/>
                </a:solidFill>
                <a:latin typeface="Courier New"/>
                <a:ea typeface="Courier New"/>
                <a:cs typeface="Courier New"/>
                <a:sym typeface="Courier New"/>
              </a:rPr>
            </a:br>
            <a:br>
              <a:rPr b="0" lang="en-US" sz="1800" strike="noStrike">
                <a:solidFill>
                  <a:srgbClr val="000000"/>
                </a:solidFill>
                <a:latin typeface="Courier New"/>
                <a:ea typeface="Courier New"/>
                <a:cs typeface="Courier New"/>
                <a:sym typeface="Courier New"/>
              </a:rPr>
            </a:br>
            <a:br>
              <a:rPr b="0" lang="en-US" sz="1600" strike="noStrike">
                <a:solidFill>
                  <a:srgbClr val="000000"/>
                </a:solidFill>
                <a:latin typeface="Courier New"/>
                <a:ea typeface="Courier New"/>
                <a:cs typeface="Courier New"/>
                <a:sym typeface="Courier New"/>
              </a:rPr>
            </a:br>
            <a:r>
              <a:rPr b="0" lang="en-US" sz="1600" strike="noStrike">
                <a:solidFill>
                  <a:srgbClr val="000000"/>
                </a:solidFill>
                <a:latin typeface="Courier New"/>
                <a:ea typeface="Courier New"/>
                <a:cs typeface="Courier New"/>
                <a:sym typeface="Courier New"/>
              </a:rPr>
              <a:t> </a:t>
            </a:r>
          </a:p>
        </p:txBody>
      </p:sp>
      <p:sp>
        <p:nvSpPr>
          <p:cNvPr id="732" name="Shape 732"/>
          <p:cNvSpPr txBox="1"/>
          <p:nvPr>
            <p:ph type="title"/>
          </p:nvPr>
        </p:nvSpPr>
        <p:spPr>
          <a:xfrm>
            <a:off x="131000" y="21800"/>
            <a:ext cx="11768700" cy="803700"/>
          </a:xfrm>
          <a:prstGeom prst="rect">
            <a:avLst/>
          </a:prstGeom>
        </p:spPr>
        <p:txBody>
          <a:bodyPr anchorCtr="0" anchor="ctr" bIns="121900" lIns="121900" rIns="121900" tIns="121900">
            <a:noAutofit/>
          </a:bodyPr>
          <a:lstStyle/>
          <a:p>
            <a:pPr lvl="0">
              <a:spcBef>
                <a:spcPts val="0"/>
              </a:spcBef>
              <a:buNone/>
            </a:pPr>
            <a:r>
              <a:rPr lang="en-US"/>
              <a:t>Docker Daemon mode</a:t>
            </a:r>
          </a:p>
        </p:txBody>
      </p:sp>
    </p:spTree>
  </p:cSld>
  <p:clrMapOvr>
    <a:masterClrMapping/>
  </p:clrMapOvr>
  <p:transition spd="med">
    <p:fade/>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6" name="Shape 736"/>
        <p:cNvGrpSpPr/>
        <p:nvPr/>
      </p:nvGrpSpPr>
      <p:grpSpPr>
        <a:xfrm>
          <a:off x="0" y="0"/>
          <a:ext cx="0" cy="0"/>
          <a:chOff x="0" y="0"/>
          <a:chExt cx="0" cy="0"/>
        </a:xfrm>
      </p:grpSpPr>
      <p:sp>
        <p:nvSpPr>
          <p:cNvPr id="737" name="Shape 737"/>
          <p:cNvSpPr/>
          <p:nvPr/>
        </p:nvSpPr>
        <p:spPr>
          <a:xfrm>
            <a:off x="380880" y="1327320"/>
            <a:ext cx="10972440" cy="4936680"/>
          </a:xfrm>
          <a:prstGeom prst="rect">
            <a:avLst/>
          </a:prstGeom>
          <a:noFill/>
          <a:ln>
            <a:noFill/>
          </a:ln>
        </p:spPr>
        <p:txBody>
          <a:bodyPr anchorCtr="0" anchor="t" bIns="45700" lIns="91425" rIns="91425" tIns="45700">
            <a:noAutofit/>
          </a:bodyPr>
          <a:lstStyle/>
          <a:p>
            <a:pPr indent="-341280" lvl="0" marL="341280" marR="0" rtl="0" algn="l">
              <a:lnSpc>
                <a:spcPct val="100000"/>
              </a:lnSpc>
              <a:spcBef>
                <a:spcPts val="0"/>
              </a:spcBef>
              <a:buClr>
                <a:srgbClr val="000000"/>
              </a:buClr>
              <a:buSzPct val="100000"/>
              <a:buFont typeface="Arial"/>
              <a:buChar char="•"/>
            </a:pPr>
            <a:r>
              <a:rPr b="0" lang="en-US" sz="2400" strike="noStrike">
                <a:solidFill>
                  <a:srgbClr val="000000"/>
                </a:solidFill>
                <a:latin typeface="Calibri"/>
                <a:ea typeface="Calibri"/>
                <a:cs typeface="Calibri"/>
                <a:sym typeface="Calibri"/>
              </a:rPr>
              <a:t>Export the port to host as 25890 and start the service manually</a:t>
            </a:r>
          </a:p>
          <a:p>
            <a:pPr indent="-341280" lvl="0" marL="341280" marR="0" rtl="0" algn="l">
              <a:lnSpc>
                <a:spcPct val="100000"/>
              </a:lnSpc>
              <a:spcBef>
                <a:spcPts val="0"/>
              </a:spcBef>
              <a:buClr>
                <a:srgbClr val="000000"/>
              </a:buClr>
              <a:buSzPct val="100000"/>
              <a:buFont typeface="Arial"/>
              <a:buChar char="•"/>
            </a:pPr>
            <a:r>
              <a:rPr b="0" lang="en-US" sz="1300" strike="noStrike">
                <a:solidFill>
                  <a:srgbClr val="000000"/>
                </a:solidFill>
                <a:latin typeface="Courier New"/>
                <a:ea typeface="Courier New"/>
                <a:cs typeface="Courier New"/>
                <a:sym typeface="Courier New"/>
              </a:rPr>
              <a:t>$ docker run -p 25890:80 –i -t apache2 bash</a:t>
            </a:r>
          </a:p>
          <a:p>
            <a:pPr indent="-341280" lvl="0" marL="341280" marR="0" rtl="0" algn="l">
              <a:lnSpc>
                <a:spcPct val="100000"/>
              </a:lnSpc>
              <a:spcBef>
                <a:spcPts val="0"/>
              </a:spcBef>
              <a:buClr>
                <a:srgbClr val="000000"/>
              </a:buClr>
              <a:buSzPct val="100000"/>
              <a:buFont typeface="Arial"/>
              <a:buChar char="•"/>
            </a:pPr>
            <a:r>
              <a:rPr b="0" lang="en-US" sz="1300" strike="noStrike">
                <a:solidFill>
                  <a:srgbClr val="000000"/>
                </a:solidFill>
                <a:latin typeface="Courier New"/>
                <a:ea typeface="Courier New"/>
                <a:cs typeface="Courier New"/>
                <a:sym typeface="Courier New"/>
              </a:rPr>
              <a:t>root@35ac981a49e5:/# service apache2 start</a:t>
            </a:r>
          </a:p>
          <a:p>
            <a:pPr indent="-341280" lvl="0" marL="341280" marR="0" rtl="0" algn="l">
              <a:lnSpc>
                <a:spcPct val="100000"/>
              </a:lnSpc>
              <a:spcBef>
                <a:spcPts val="0"/>
              </a:spcBef>
              <a:buClr>
                <a:srgbClr val="000000"/>
              </a:buClr>
              <a:buSzPct val="100000"/>
              <a:buFont typeface="Arial"/>
              <a:buChar char="•"/>
            </a:pPr>
            <a:r>
              <a:rPr b="0" lang="en-US" sz="1300" strike="noStrike">
                <a:solidFill>
                  <a:srgbClr val="000000"/>
                </a:solidFill>
                <a:latin typeface="Courier New"/>
                <a:ea typeface="Courier New"/>
                <a:cs typeface="Courier New"/>
                <a:sym typeface="Courier New"/>
              </a:rPr>
              <a:t>$ docker ps  # in another shell</a:t>
            </a:r>
          </a:p>
          <a:p>
            <a:pPr indent="-341280" lvl="0" marL="341280" marR="0" rtl="0" algn="l">
              <a:lnSpc>
                <a:spcPct val="100000"/>
              </a:lnSpc>
              <a:spcBef>
                <a:spcPts val="0"/>
              </a:spcBef>
              <a:buSzPct val="25000"/>
              <a:buNone/>
            </a:pPr>
            <a:r>
              <a:rPr b="0" lang="en-US" sz="900" strike="noStrike">
                <a:solidFill>
                  <a:srgbClr val="000000"/>
                </a:solidFill>
                <a:latin typeface="Courier New"/>
                <a:ea typeface="Courier New"/>
                <a:cs typeface="Courier New"/>
                <a:sym typeface="Courier New"/>
              </a:rPr>
              <a:t>CONTAINER ID        IMAGE               ….        STATUS              PORTS                  NAMES</a:t>
            </a:r>
            <a:br>
              <a:rPr b="0" lang="en-US" sz="900" strike="noStrike">
                <a:solidFill>
                  <a:srgbClr val="000000"/>
                </a:solidFill>
                <a:latin typeface="Courier New"/>
                <a:ea typeface="Courier New"/>
                <a:cs typeface="Courier New"/>
                <a:sym typeface="Courier New"/>
              </a:rPr>
            </a:br>
            <a:r>
              <a:rPr b="0" lang="en-US" sz="900" strike="noStrike">
                <a:solidFill>
                  <a:srgbClr val="FF0000"/>
                </a:solidFill>
                <a:latin typeface="Courier New"/>
                <a:ea typeface="Courier New"/>
                <a:cs typeface="Courier New"/>
                <a:sym typeface="Courier New"/>
              </a:rPr>
              <a:t>e020aa2c02a5</a:t>
            </a:r>
            <a:r>
              <a:rPr b="0" lang="en-US" sz="900" strike="noStrike">
                <a:solidFill>
                  <a:srgbClr val="000000"/>
                </a:solidFill>
                <a:latin typeface="Courier New"/>
                <a:ea typeface="Courier New"/>
                <a:cs typeface="Courier New"/>
                <a:sym typeface="Courier New"/>
              </a:rPr>
              <a:t>        apache2:latest      …..       Up 14 seconds       0.0.0.0:25890-&gt;80/tcp   web</a:t>
            </a:r>
          </a:p>
          <a:p>
            <a:pPr indent="-341280" lvl="0" marL="341280" marR="0" rtl="0" algn="l">
              <a:lnSpc>
                <a:spcPct val="100000"/>
              </a:lnSpc>
              <a:spcBef>
                <a:spcPts val="0"/>
              </a:spcBef>
              <a:buClr>
                <a:srgbClr val="000000"/>
              </a:buClr>
              <a:buSzPct val="100000"/>
              <a:buFont typeface="Arial"/>
              <a:buChar char="•"/>
            </a:pPr>
            <a:r>
              <a:rPr b="0" lang="en-US" sz="1300" strike="noStrike">
                <a:solidFill>
                  <a:srgbClr val="000000"/>
                </a:solidFill>
                <a:latin typeface="Courier New"/>
                <a:ea typeface="Courier New"/>
                <a:cs typeface="Courier New"/>
                <a:sym typeface="Courier New"/>
              </a:rPr>
              <a:t>$ curl </a:t>
            </a:r>
            <a:r>
              <a:rPr b="0" lang="en-US" sz="1300" u="sng" strike="noStrike">
                <a:solidFill>
                  <a:schemeClr val="hlink"/>
                </a:solidFill>
                <a:latin typeface="Arial"/>
                <a:ea typeface="Arial"/>
                <a:cs typeface="Arial"/>
                <a:sym typeface="Arial"/>
                <a:hlinkClick r:id="rId3"/>
              </a:rPr>
              <a:t>http://localhost:25890</a:t>
            </a:r>
            <a:r>
              <a:rPr b="0" lang="en-US" sz="1300" strike="noStrike">
                <a:solidFill>
                  <a:srgbClr val="000000"/>
                </a:solidFill>
                <a:latin typeface="Courier New"/>
                <a:ea typeface="Courier New"/>
                <a:cs typeface="Courier New"/>
                <a:sym typeface="Courier New"/>
              </a:rPr>
              <a:t> </a:t>
            </a:r>
          </a:p>
          <a:p>
            <a:pPr indent="-341280" lvl="0" marL="341280" marR="0" rtl="0" algn="l">
              <a:lnSpc>
                <a:spcPct val="100000"/>
              </a:lnSpc>
              <a:spcBef>
                <a:spcPts val="0"/>
              </a:spcBef>
              <a:buNone/>
            </a:pPr>
            <a:r>
              <a:t/>
            </a:r>
            <a:endParaRPr b="0" sz="1800" strike="noStrike">
              <a:solidFill>
                <a:srgbClr val="000000"/>
              </a:solidFill>
              <a:latin typeface="Arial"/>
              <a:ea typeface="Arial"/>
              <a:cs typeface="Arial"/>
              <a:sym typeface="Arial"/>
            </a:endParaRPr>
          </a:p>
          <a:p>
            <a:pPr indent="-341280" lvl="0" marL="341280" marR="0" rtl="0" algn="l">
              <a:lnSpc>
                <a:spcPct val="100000"/>
              </a:lnSpc>
              <a:spcBef>
                <a:spcPts val="0"/>
              </a:spcBef>
              <a:buClr>
                <a:srgbClr val="000000"/>
              </a:buClr>
              <a:buSzPct val="100000"/>
              <a:buFont typeface="Arial"/>
              <a:buChar char="•"/>
            </a:pPr>
            <a:r>
              <a:rPr b="0" lang="en-US" sz="2400" strike="noStrike">
                <a:solidFill>
                  <a:srgbClr val="000000"/>
                </a:solidFill>
                <a:latin typeface="Calibri"/>
                <a:ea typeface="Calibri"/>
                <a:cs typeface="Calibri"/>
                <a:sym typeface="Calibri"/>
              </a:rPr>
              <a:t>Come into the container again to check</a:t>
            </a:r>
          </a:p>
          <a:p>
            <a:pPr indent="-341280" lvl="0" marL="341280" marR="0" rtl="0" algn="l">
              <a:lnSpc>
                <a:spcPct val="100000"/>
              </a:lnSpc>
              <a:spcBef>
                <a:spcPts val="0"/>
              </a:spcBef>
              <a:buClr>
                <a:srgbClr val="000000"/>
              </a:buClr>
              <a:buSzPct val="100000"/>
              <a:buFont typeface="Arial"/>
              <a:buChar char="•"/>
            </a:pPr>
            <a:r>
              <a:rPr b="0" lang="en-US" sz="1300" strike="noStrike">
                <a:solidFill>
                  <a:srgbClr val="000000"/>
                </a:solidFill>
                <a:latin typeface="Courier New"/>
                <a:ea typeface="Courier New"/>
                <a:cs typeface="Courier New"/>
                <a:sym typeface="Courier New"/>
              </a:rPr>
              <a:t>$ docker exec –it </a:t>
            </a:r>
            <a:r>
              <a:rPr b="0" lang="en-US" sz="1300" strike="noStrike">
                <a:solidFill>
                  <a:srgbClr val="FF0000"/>
                </a:solidFill>
                <a:latin typeface="Courier New"/>
                <a:ea typeface="Courier New"/>
                <a:cs typeface="Courier New"/>
                <a:sym typeface="Courier New"/>
              </a:rPr>
              <a:t>e020aa2c02a5 </a:t>
            </a:r>
            <a:r>
              <a:rPr b="0" lang="en-US" sz="1300" strike="noStrike">
                <a:solidFill>
                  <a:srgbClr val="000000"/>
                </a:solidFill>
                <a:latin typeface="Courier New"/>
                <a:ea typeface="Courier New"/>
                <a:cs typeface="Courier New"/>
                <a:sym typeface="Courier New"/>
              </a:rPr>
              <a:t>bash</a:t>
            </a:r>
          </a:p>
          <a:p>
            <a:pPr indent="-341280" lvl="0" marL="341280" marR="0" rtl="0" algn="l">
              <a:lnSpc>
                <a:spcPct val="100000"/>
              </a:lnSpc>
              <a:spcBef>
                <a:spcPts val="0"/>
              </a:spcBef>
              <a:buNone/>
            </a:pPr>
            <a:r>
              <a:t/>
            </a:r>
            <a:endParaRPr b="0" sz="1800" strike="noStrike">
              <a:solidFill>
                <a:srgbClr val="000000"/>
              </a:solidFill>
              <a:latin typeface="Arial"/>
              <a:ea typeface="Arial"/>
              <a:cs typeface="Arial"/>
              <a:sym typeface="Arial"/>
            </a:endParaRPr>
          </a:p>
          <a:p>
            <a:pPr indent="-341280" lvl="0" marL="341280" marR="0" rtl="0" algn="l">
              <a:lnSpc>
                <a:spcPct val="100000"/>
              </a:lnSpc>
              <a:spcBef>
                <a:spcPts val="0"/>
              </a:spcBef>
              <a:buClr>
                <a:srgbClr val="000000"/>
              </a:buClr>
              <a:buSzPct val="100000"/>
              <a:buFont typeface="Arial"/>
              <a:buChar char="•"/>
            </a:pPr>
            <a:r>
              <a:rPr b="0" lang="en-US" sz="2400" strike="noStrike">
                <a:solidFill>
                  <a:srgbClr val="000000"/>
                </a:solidFill>
                <a:latin typeface="Calibri"/>
                <a:ea typeface="Calibri"/>
                <a:cs typeface="Calibri"/>
                <a:sym typeface="Calibri"/>
              </a:rPr>
              <a:t>Run contain in daemon mode</a:t>
            </a:r>
          </a:p>
          <a:p>
            <a:pPr indent="-341280" lvl="0" marL="341280" marR="0" rtl="0" algn="l">
              <a:lnSpc>
                <a:spcPct val="100000"/>
              </a:lnSpc>
              <a:spcBef>
                <a:spcPts val="0"/>
              </a:spcBef>
              <a:buClr>
                <a:srgbClr val="000000"/>
              </a:buClr>
              <a:buSzPct val="100000"/>
              <a:buFont typeface="Arial"/>
              <a:buChar char="•"/>
            </a:pPr>
            <a:r>
              <a:rPr b="0" lang="en-US" sz="1300" strike="noStrike">
                <a:solidFill>
                  <a:srgbClr val="000000"/>
                </a:solidFill>
                <a:latin typeface="Courier New"/>
                <a:ea typeface="Courier New"/>
                <a:cs typeface="Courier New"/>
                <a:sym typeface="Courier New"/>
              </a:rPr>
              <a:t>$ docker run –p 25891:80 </a:t>
            </a:r>
            <a:r>
              <a:rPr b="0" lang="en-US" sz="1300" strike="noStrike">
                <a:solidFill>
                  <a:srgbClr val="FF0000"/>
                </a:solidFill>
                <a:latin typeface="Courier New"/>
                <a:ea typeface="Courier New"/>
                <a:cs typeface="Courier New"/>
                <a:sym typeface="Courier New"/>
              </a:rPr>
              <a:t>–d</a:t>
            </a:r>
            <a:r>
              <a:rPr b="0" lang="en-US" sz="1300" strike="noStrike">
                <a:solidFill>
                  <a:srgbClr val="000000"/>
                </a:solidFill>
                <a:latin typeface="Courier New"/>
                <a:ea typeface="Courier New"/>
                <a:cs typeface="Courier New"/>
                <a:sym typeface="Courier New"/>
              </a:rPr>
              <a:t> –t apache2 </a:t>
            </a:r>
            <a:r>
              <a:rPr b="0" lang="en-US" sz="1300" strike="noStrike">
                <a:solidFill>
                  <a:srgbClr val="FF0000"/>
                </a:solidFill>
                <a:latin typeface="Courier New"/>
                <a:ea typeface="Courier New"/>
                <a:cs typeface="Courier New"/>
                <a:sym typeface="Courier New"/>
              </a:rPr>
              <a:t>apache2ctl –D FOREGROUND</a:t>
            </a:r>
          </a:p>
          <a:p>
            <a:pPr indent="-341280" lvl="0" marL="341280" marR="0" rtl="0" algn="l">
              <a:lnSpc>
                <a:spcPct val="100000"/>
              </a:lnSpc>
              <a:spcBef>
                <a:spcPts val="0"/>
              </a:spcBef>
              <a:buNone/>
            </a:pPr>
            <a:r>
              <a:t/>
            </a:r>
            <a:endParaRPr b="0" sz="1800" strike="noStrike">
              <a:solidFill>
                <a:srgbClr val="000000"/>
              </a:solidFill>
              <a:latin typeface="Arial"/>
              <a:ea typeface="Arial"/>
              <a:cs typeface="Arial"/>
              <a:sym typeface="Arial"/>
            </a:endParaRPr>
          </a:p>
          <a:p>
            <a:pPr indent="-341280" lvl="0" marL="341280" marR="0" rtl="0" algn="l">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l">
              <a:lnSpc>
                <a:spcPct val="100000"/>
              </a:lnSpc>
              <a:spcBef>
                <a:spcPts val="0"/>
              </a:spcBef>
              <a:buNone/>
            </a:pPr>
            <a:r>
              <a:t/>
            </a:r>
            <a:endParaRPr b="0" sz="1800" strike="noStrike">
              <a:solidFill>
                <a:srgbClr val="000000"/>
              </a:solidFill>
              <a:latin typeface="Arial"/>
              <a:ea typeface="Arial"/>
              <a:cs typeface="Arial"/>
              <a:sym typeface="Arial"/>
            </a:endParaRPr>
          </a:p>
        </p:txBody>
      </p:sp>
      <p:sp>
        <p:nvSpPr>
          <p:cNvPr id="738" name="Shape 738"/>
          <p:cNvSpPr txBox="1"/>
          <p:nvPr>
            <p:ph type="title"/>
          </p:nvPr>
        </p:nvSpPr>
        <p:spPr>
          <a:xfrm>
            <a:off x="131000" y="21800"/>
            <a:ext cx="11768700" cy="803700"/>
          </a:xfrm>
          <a:prstGeom prst="rect">
            <a:avLst/>
          </a:prstGeom>
        </p:spPr>
        <p:txBody>
          <a:bodyPr anchorCtr="0" anchor="ctr" bIns="121900" lIns="121900" rIns="121900" tIns="121900">
            <a:noAutofit/>
          </a:bodyPr>
          <a:lstStyle/>
          <a:p>
            <a:pPr lvl="0">
              <a:spcBef>
                <a:spcPts val="0"/>
              </a:spcBef>
              <a:buNone/>
            </a:pPr>
            <a:r>
              <a:rPr lang="en-US"/>
              <a:t>Exercise 4: Expose the service</a:t>
            </a:r>
          </a:p>
        </p:txBody>
      </p:sp>
    </p:spTree>
  </p:cSld>
  <p:clrMapOvr>
    <a:masterClrMapping/>
  </p:clrMapOvr>
  <p:transition spd="med">
    <p:fade/>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2" name="Shape 742"/>
        <p:cNvGrpSpPr/>
        <p:nvPr/>
      </p:nvGrpSpPr>
      <p:grpSpPr>
        <a:xfrm>
          <a:off x="0" y="0"/>
          <a:ext cx="0" cy="0"/>
          <a:chOff x="0" y="0"/>
          <a:chExt cx="0" cy="0"/>
        </a:xfrm>
      </p:grpSpPr>
      <p:sp>
        <p:nvSpPr>
          <p:cNvPr id="743" name="Shape 743"/>
          <p:cNvSpPr/>
          <p:nvPr/>
        </p:nvSpPr>
        <p:spPr>
          <a:xfrm>
            <a:off x="254160" y="1773000"/>
            <a:ext cx="14020560" cy="2981880"/>
          </a:xfrm>
          <a:prstGeom prst="rect">
            <a:avLst/>
          </a:prstGeom>
          <a:noFill/>
          <a:ln>
            <a:noFill/>
          </a:ln>
        </p:spPr>
        <p:txBody>
          <a:bodyPr anchorCtr="0" anchor="t" bIns="45700" lIns="91425" rIns="91425" tIns="45700">
            <a:noAutofit/>
          </a:bodyPr>
          <a:lstStyle/>
          <a:p>
            <a:pPr indent="-228600" lvl="0" marL="228600" marR="0" rtl="0" algn="l">
              <a:lnSpc>
                <a:spcPct val="100000"/>
              </a:lnSpc>
              <a:spcBef>
                <a:spcPts val="0"/>
              </a:spcBef>
              <a:buClr>
                <a:srgbClr val="394D54"/>
              </a:buClr>
              <a:buSzPct val="100000"/>
              <a:buFont typeface="Arial"/>
              <a:buChar char="•"/>
            </a:pPr>
            <a:r>
              <a:rPr b="0" lang="en-US" sz="2800" strike="noStrike">
                <a:solidFill>
                  <a:srgbClr val="394D54"/>
                </a:solidFill>
                <a:latin typeface="Cabin"/>
                <a:ea typeface="Cabin"/>
                <a:cs typeface="Cabin"/>
                <a:sym typeface="Cabin"/>
              </a:rPr>
              <a:t>Dockerfiles = image representations</a:t>
            </a:r>
          </a:p>
          <a:p>
            <a:pPr indent="-228600" lvl="0" marL="228600" marR="0" rtl="0" algn="l">
              <a:lnSpc>
                <a:spcPct val="100000"/>
              </a:lnSpc>
              <a:spcBef>
                <a:spcPts val="0"/>
              </a:spcBef>
              <a:buClr>
                <a:srgbClr val="394D54"/>
              </a:buClr>
              <a:buSzPct val="100000"/>
              <a:buFont typeface="Arial"/>
              <a:buChar char="•"/>
            </a:pPr>
            <a:r>
              <a:rPr b="0" lang="en-US" sz="2800" strike="noStrike">
                <a:solidFill>
                  <a:srgbClr val="394D54"/>
                </a:solidFill>
                <a:latin typeface="Cabin"/>
                <a:ea typeface="Cabin"/>
                <a:cs typeface="Cabin"/>
                <a:sym typeface="Cabin"/>
              </a:rPr>
              <a:t>Simple syntax for building images</a:t>
            </a:r>
          </a:p>
          <a:p>
            <a:pPr indent="-228600" lvl="0" marL="228600" marR="0" rtl="0" algn="l">
              <a:lnSpc>
                <a:spcPct val="100000"/>
              </a:lnSpc>
              <a:spcBef>
                <a:spcPts val="0"/>
              </a:spcBef>
              <a:buClr>
                <a:srgbClr val="394D54"/>
              </a:buClr>
              <a:buSzPct val="100000"/>
              <a:buFont typeface="Arial"/>
              <a:buChar char="•"/>
            </a:pPr>
            <a:r>
              <a:rPr b="0" lang="en-US" sz="2800" strike="noStrike">
                <a:solidFill>
                  <a:srgbClr val="394D54"/>
                </a:solidFill>
                <a:latin typeface="Cabin"/>
                <a:ea typeface="Cabin"/>
                <a:cs typeface="Cabin"/>
                <a:sym typeface="Cabin"/>
              </a:rPr>
              <a:t>Automate and script the images creation</a:t>
            </a:r>
          </a:p>
        </p:txBody>
      </p:sp>
      <p:sp>
        <p:nvSpPr>
          <p:cNvPr id="744" name="Shape 744"/>
          <p:cNvSpPr txBox="1"/>
          <p:nvPr>
            <p:ph type="title"/>
          </p:nvPr>
        </p:nvSpPr>
        <p:spPr>
          <a:xfrm>
            <a:off x="131000" y="21800"/>
            <a:ext cx="11768700" cy="803700"/>
          </a:xfrm>
          <a:prstGeom prst="rect">
            <a:avLst/>
          </a:prstGeom>
        </p:spPr>
        <p:txBody>
          <a:bodyPr anchorCtr="0" anchor="ctr" bIns="121900" lIns="121900" rIns="121900" tIns="121900">
            <a:noAutofit/>
          </a:bodyPr>
          <a:lstStyle/>
          <a:p>
            <a:pPr lvl="0">
              <a:spcBef>
                <a:spcPts val="0"/>
              </a:spcBef>
              <a:buNone/>
            </a:pPr>
            <a:r>
              <a:rPr lang="en-US"/>
              <a:t>Dockerfile</a:t>
            </a:r>
          </a:p>
        </p:txBody>
      </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7" name="Shape 197"/>
        <p:cNvGrpSpPr/>
        <p:nvPr/>
      </p:nvGrpSpPr>
      <p:grpSpPr>
        <a:xfrm>
          <a:off x="0" y="0"/>
          <a:ext cx="0" cy="0"/>
          <a:chOff x="0" y="0"/>
          <a:chExt cx="0" cy="0"/>
        </a:xfrm>
      </p:grpSpPr>
      <p:pic>
        <p:nvPicPr>
          <p:cNvPr id="198" name="Shape 198"/>
          <p:cNvPicPr preferRelativeResize="0"/>
          <p:nvPr/>
        </p:nvPicPr>
        <p:blipFill rotWithShape="1">
          <a:blip r:embed="rId3">
            <a:alphaModFix/>
          </a:blip>
          <a:srcRect b="0" l="0" r="0" t="0"/>
          <a:stretch/>
        </p:blipFill>
        <p:spPr>
          <a:xfrm>
            <a:off x="1699919" y="1479600"/>
            <a:ext cx="790919" cy="781199"/>
          </a:xfrm>
          <a:prstGeom prst="rect">
            <a:avLst/>
          </a:prstGeom>
          <a:noFill/>
          <a:ln>
            <a:noFill/>
          </a:ln>
        </p:spPr>
      </p:pic>
      <p:pic>
        <p:nvPicPr>
          <p:cNvPr id="199" name="Shape 199"/>
          <p:cNvPicPr preferRelativeResize="0"/>
          <p:nvPr/>
        </p:nvPicPr>
        <p:blipFill rotWithShape="1">
          <a:blip r:embed="rId4">
            <a:alphaModFix/>
          </a:blip>
          <a:srcRect b="0" l="0" r="0" t="0"/>
          <a:stretch/>
        </p:blipFill>
        <p:spPr>
          <a:xfrm>
            <a:off x="4600439" y="1859400"/>
            <a:ext cx="1444320" cy="1194480"/>
          </a:xfrm>
          <a:prstGeom prst="rect">
            <a:avLst/>
          </a:prstGeom>
          <a:noFill/>
          <a:ln>
            <a:noFill/>
          </a:ln>
        </p:spPr>
      </p:pic>
      <p:pic>
        <p:nvPicPr>
          <p:cNvPr id="200" name="Shape 200"/>
          <p:cNvPicPr preferRelativeResize="0"/>
          <p:nvPr/>
        </p:nvPicPr>
        <p:blipFill rotWithShape="1">
          <a:blip r:embed="rId5">
            <a:alphaModFix/>
          </a:blip>
          <a:srcRect b="0" l="0" r="0" t="0"/>
          <a:stretch/>
        </p:blipFill>
        <p:spPr>
          <a:xfrm>
            <a:off x="8773200" y="1130040"/>
            <a:ext cx="1316879" cy="1467719"/>
          </a:xfrm>
          <a:prstGeom prst="rect">
            <a:avLst/>
          </a:prstGeom>
          <a:noFill/>
          <a:ln>
            <a:noFill/>
          </a:ln>
        </p:spPr>
      </p:pic>
      <p:pic>
        <p:nvPicPr>
          <p:cNvPr id="201" name="Shape 201"/>
          <p:cNvPicPr preferRelativeResize="0"/>
          <p:nvPr/>
        </p:nvPicPr>
        <p:blipFill rotWithShape="1">
          <a:blip r:embed="rId6">
            <a:alphaModFix/>
          </a:blip>
          <a:srcRect b="0" l="0" r="0" t="0"/>
          <a:stretch/>
        </p:blipFill>
        <p:spPr>
          <a:xfrm>
            <a:off x="6043319" y="1081440"/>
            <a:ext cx="1633319" cy="1086479"/>
          </a:xfrm>
          <a:prstGeom prst="rect">
            <a:avLst/>
          </a:prstGeom>
          <a:noFill/>
          <a:ln>
            <a:noFill/>
          </a:ln>
        </p:spPr>
      </p:pic>
      <p:pic>
        <p:nvPicPr>
          <p:cNvPr id="202" name="Shape 202"/>
          <p:cNvPicPr preferRelativeResize="0"/>
          <p:nvPr/>
        </p:nvPicPr>
        <p:blipFill rotWithShape="1">
          <a:blip r:embed="rId7">
            <a:alphaModFix/>
          </a:blip>
          <a:srcRect b="0" l="0" r="0" t="0"/>
          <a:stretch/>
        </p:blipFill>
        <p:spPr>
          <a:xfrm>
            <a:off x="2254319" y="2282400"/>
            <a:ext cx="1584720" cy="1012679"/>
          </a:xfrm>
          <a:prstGeom prst="rect">
            <a:avLst/>
          </a:prstGeom>
          <a:noFill/>
          <a:ln>
            <a:noFill/>
          </a:ln>
        </p:spPr>
      </p:pic>
      <p:pic>
        <p:nvPicPr>
          <p:cNvPr id="203" name="Shape 203"/>
          <p:cNvPicPr preferRelativeResize="0"/>
          <p:nvPr/>
        </p:nvPicPr>
        <p:blipFill rotWithShape="1">
          <a:blip r:embed="rId8">
            <a:alphaModFix/>
          </a:blip>
          <a:srcRect b="0" l="0" r="0" t="0"/>
          <a:stretch/>
        </p:blipFill>
        <p:spPr>
          <a:xfrm>
            <a:off x="3300119" y="1237679"/>
            <a:ext cx="1316520" cy="1010520"/>
          </a:xfrm>
          <a:prstGeom prst="rect">
            <a:avLst/>
          </a:prstGeom>
          <a:noFill/>
          <a:ln>
            <a:noFill/>
          </a:ln>
        </p:spPr>
      </p:pic>
      <p:sp>
        <p:nvSpPr>
          <p:cNvPr id="204" name="Shape 204"/>
          <p:cNvSpPr/>
          <p:nvPr/>
        </p:nvSpPr>
        <p:spPr>
          <a:xfrm>
            <a:off x="724320" y="3593160"/>
            <a:ext cx="9995040" cy="359"/>
          </a:xfrm>
          <a:custGeom>
            <a:pathLst>
              <a:path extrusionOk="0" h="120000" w="120000">
                <a:moveTo>
                  <a:pt x="0" y="0"/>
                </a:moveTo>
                <a:lnTo>
                  <a:pt x="120000" y="120000"/>
                </a:lnTo>
              </a:path>
            </a:pathLst>
          </a:custGeom>
          <a:noFill/>
          <a:ln cap="flat" cmpd="sng" w="63350">
            <a:solidFill>
              <a:srgbClr val="394D54"/>
            </a:solidFill>
            <a:prstDash val="dashDot"/>
            <a:miter/>
            <a:headEnd len="med" w="med" type="none"/>
            <a:tailEnd len="med" w="med" type="none"/>
          </a:ln>
        </p:spPr>
      </p:sp>
      <p:pic>
        <p:nvPicPr>
          <p:cNvPr id="205" name="Shape 205"/>
          <p:cNvPicPr preferRelativeResize="0"/>
          <p:nvPr/>
        </p:nvPicPr>
        <p:blipFill rotWithShape="1">
          <a:blip r:embed="rId9">
            <a:alphaModFix/>
          </a:blip>
          <a:srcRect b="0" l="0" r="0" t="0"/>
          <a:stretch/>
        </p:blipFill>
        <p:spPr>
          <a:xfrm>
            <a:off x="7687079" y="5544000"/>
            <a:ext cx="838440" cy="834119"/>
          </a:xfrm>
          <a:prstGeom prst="rect">
            <a:avLst/>
          </a:prstGeom>
          <a:noFill/>
          <a:ln>
            <a:noFill/>
          </a:ln>
        </p:spPr>
      </p:pic>
      <p:pic>
        <p:nvPicPr>
          <p:cNvPr id="206" name="Shape 206"/>
          <p:cNvPicPr preferRelativeResize="0"/>
          <p:nvPr/>
        </p:nvPicPr>
        <p:blipFill rotWithShape="1">
          <a:blip r:embed="rId10">
            <a:alphaModFix/>
          </a:blip>
          <a:srcRect b="0" l="0" r="0" t="0"/>
          <a:stretch/>
        </p:blipFill>
        <p:spPr>
          <a:xfrm>
            <a:off x="8394839" y="4158000"/>
            <a:ext cx="1345679" cy="857879"/>
          </a:xfrm>
          <a:prstGeom prst="rect">
            <a:avLst/>
          </a:prstGeom>
          <a:noFill/>
          <a:ln>
            <a:noFill/>
          </a:ln>
        </p:spPr>
      </p:pic>
      <p:pic>
        <p:nvPicPr>
          <p:cNvPr id="207" name="Shape 207"/>
          <p:cNvPicPr preferRelativeResize="0"/>
          <p:nvPr/>
        </p:nvPicPr>
        <p:blipFill rotWithShape="1">
          <a:blip r:embed="rId11">
            <a:alphaModFix/>
          </a:blip>
          <a:srcRect b="0" l="0" r="0" t="0"/>
          <a:stretch/>
        </p:blipFill>
        <p:spPr>
          <a:xfrm>
            <a:off x="5581800" y="5035319"/>
            <a:ext cx="1234079" cy="1299239"/>
          </a:xfrm>
          <a:prstGeom prst="rect">
            <a:avLst/>
          </a:prstGeom>
          <a:noFill/>
          <a:ln>
            <a:noFill/>
          </a:ln>
        </p:spPr>
      </p:pic>
      <p:pic>
        <p:nvPicPr>
          <p:cNvPr id="208" name="Shape 208"/>
          <p:cNvPicPr preferRelativeResize="0"/>
          <p:nvPr/>
        </p:nvPicPr>
        <p:blipFill rotWithShape="1">
          <a:blip r:embed="rId12">
            <a:alphaModFix/>
          </a:blip>
          <a:srcRect b="0" l="0" r="0" t="0"/>
          <a:stretch/>
        </p:blipFill>
        <p:spPr>
          <a:xfrm>
            <a:off x="1781280" y="4299119"/>
            <a:ext cx="1345679" cy="735479"/>
          </a:xfrm>
          <a:prstGeom prst="rect">
            <a:avLst/>
          </a:prstGeom>
          <a:noFill/>
          <a:ln>
            <a:noFill/>
          </a:ln>
        </p:spPr>
      </p:pic>
      <p:pic>
        <p:nvPicPr>
          <p:cNvPr id="209" name="Shape 209"/>
          <p:cNvPicPr preferRelativeResize="0"/>
          <p:nvPr/>
        </p:nvPicPr>
        <p:blipFill rotWithShape="1">
          <a:blip r:embed="rId13">
            <a:alphaModFix/>
          </a:blip>
          <a:srcRect b="0" l="0" r="0" t="0"/>
          <a:stretch/>
        </p:blipFill>
        <p:spPr>
          <a:xfrm>
            <a:off x="6698520" y="4048560"/>
            <a:ext cx="831600" cy="952559"/>
          </a:xfrm>
          <a:prstGeom prst="rect">
            <a:avLst/>
          </a:prstGeom>
          <a:noFill/>
          <a:ln>
            <a:noFill/>
          </a:ln>
        </p:spPr>
      </p:pic>
      <p:pic>
        <p:nvPicPr>
          <p:cNvPr id="210" name="Shape 210"/>
          <p:cNvPicPr preferRelativeResize="0"/>
          <p:nvPr/>
        </p:nvPicPr>
        <p:blipFill rotWithShape="1">
          <a:blip r:embed="rId14">
            <a:alphaModFix/>
          </a:blip>
          <a:srcRect b="0" l="0" r="0" t="0"/>
          <a:stretch/>
        </p:blipFill>
        <p:spPr>
          <a:xfrm>
            <a:off x="4028760" y="4453919"/>
            <a:ext cx="1262880" cy="1015200"/>
          </a:xfrm>
          <a:prstGeom prst="rect">
            <a:avLst/>
          </a:prstGeom>
          <a:noFill/>
          <a:ln>
            <a:noFill/>
          </a:ln>
        </p:spPr>
      </p:pic>
      <p:pic>
        <p:nvPicPr>
          <p:cNvPr id="211" name="Shape 211"/>
          <p:cNvPicPr preferRelativeResize="0"/>
          <p:nvPr/>
        </p:nvPicPr>
        <p:blipFill rotWithShape="1">
          <a:blip r:embed="rId15">
            <a:alphaModFix/>
          </a:blip>
          <a:srcRect b="0" l="0" r="0" t="0"/>
          <a:stretch/>
        </p:blipFill>
        <p:spPr>
          <a:xfrm>
            <a:off x="2165400" y="5611680"/>
            <a:ext cx="1648079" cy="960839"/>
          </a:xfrm>
          <a:prstGeom prst="rect">
            <a:avLst/>
          </a:prstGeom>
          <a:noFill/>
          <a:ln>
            <a:noFill/>
          </a:ln>
        </p:spPr>
      </p:pic>
      <p:pic>
        <p:nvPicPr>
          <p:cNvPr id="212" name="Shape 212"/>
          <p:cNvPicPr preferRelativeResize="0"/>
          <p:nvPr/>
        </p:nvPicPr>
        <p:blipFill rotWithShape="1">
          <a:blip r:embed="rId16">
            <a:alphaModFix/>
          </a:blip>
          <a:srcRect b="0" l="0" r="0" t="0"/>
          <a:stretch/>
        </p:blipFill>
        <p:spPr>
          <a:xfrm>
            <a:off x="7095239" y="2152440"/>
            <a:ext cx="1276199" cy="1276199"/>
          </a:xfrm>
          <a:prstGeom prst="rect">
            <a:avLst/>
          </a:prstGeom>
          <a:noFill/>
          <a:ln>
            <a:noFill/>
          </a:ln>
        </p:spPr>
      </p:pic>
      <p:sp>
        <p:nvSpPr>
          <p:cNvPr id="213" name="Shape 213"/>
          <p:cNvSpPr/>
          <p:nvPr/>
        </p:nvSpPr>
        <p:spPr>
          <a:xfrm rot="-5400000">
            <a:off x="-466200" y="2149559"/>
            <a:ext cx="2185920" cy="369000"/>
          </a:xfrm>
          <a:prstGeom prst="rect">
            <a:avLst/>
          </a:prstGeom>
          <a:solidFill>
            <a:srgbClr val="5B9BD5"/>
          </a:solidFill>
          <a:ln>
            <a:noFill/>
          </a:ln>
        </p:spPr>
        <p:txBody>
          <a:bodyPr anchorCtr="0" anchor="t" bIns="45700" lIns="91425" rIns="91425" tIns="45700">
            <a:noAutofit/>
          </a:bodyPr>
          <a:lstStyle/>
          <a:p>
            <a:pPr indent="0" lvl="0" marL="0" marR="0" rtl="0" algn="ctr">
              <a:lnSpc>
                <a:spcPct val="100000"/>
              </a:lnSpc>
              <a:spcBef>
                <a:spcPts val="0"/>
              </a:spcBef>
              <a:buSzPct val="25000"/>
              <a:buNone/>
            </a:pPr>
            <a:r>
              <a:rPr b="1" i="0" lang="en-US" sz="1300" u="none" cap="none" strike="noStrike">
                <a:solidFill>
                  <a:srgbClr val="FFFFFF"/>
                </a:solidFill>
                <a:latin typeface="Calibri"/>
                <a:ea typeface="Calibri"/>
                <a:cs typeface="Calibri"/>
                <a:sym typeface="Calibri"/>
              </a:rPr>
              <a:t>Multiplicity of Goods</a:t>
            </a:r>
          </a:p>
        </p:txBody>
      </p:sp>
      <p:sp>
        <p:nvSpPr>
          <p:cNvPr id="214" name="Shape 214"/>
          <p:cNvSpPr/>
          <p:nvPr/>
        </p:nvSpPr>
        <p:spPr>
          <a:xfrm rot="-5400000">
            <a:off x="-459720" y="4546800"/>
            <a:ext cx="2185920" cy="923040"/>
          </a:xfrm>
          <a:prstGeom prst="rect">
            <a:avLst/>
          </a:prstGeom>
          <a:solidFill>
            <a:srgbClr val="5B9BD5"/>
          </a:solidFill>
          <a:ln>
            <a:noFill/>
          </a:ln>
        </p:spPr>
        <p:txBody>
          <a:bodyPr anchorCtr="0" anchor="t" bIns="45700" lIns="91425" rIns="91425" tIns="45700">
            <a:noAutofit/>
          </a:bodyPr>
          <a:lstStyle/>
          <a:p>
            <a:pPr indent="0" lvl="0" marL="0" marR="0" rtl="0" algn="ctr">
              <a:lnSpc>
                <a:spcPct val="100000"/>
              </a:lnSpc>
              <a:spcBef>
                <a:spcPts val="0"/>
              </a:spcBef>
              <a:buSzPct val="25000"/>
              <a:buNone/>
            </a:pPr>
            <a:r>
              <a:rPr b="1" i="0" lang="en-US" sz="1300" u="none" cap="none" strike="noStrike">
                <a:solidFill>
                  <a:srgbClr val="FFFFFF"/>
                </a:solidFill>
                <a:latin typeface="Calibri"/>
                <a:ea typeface="Calibri"/>
                <a:cs typeface="Calibri"/>
                <a:sym typeface="Calibri"/>
              </a:rPr>
              <a:t>Multipilicity of methods for transporting/storing</a:t>
            </a:r>
          </a:p>
        </p:txBody>
      </p:sp>
      <p:sp>
        <p:nvSpPr>
          <p:cNvPr id="215" name="Shape 215"/>
          <p:cNvSpPr/>
          <p:nvPr/>
        </p:nvSpPr>
        <p:spPr>
          <a:xfrm rot="5400000">
            <a:off x="10199520" y="1680120"/>
            <a:ext cx="2185920" cy="1199880"/>
          </a:xfrm>
          <a:prstGeom prst="rect">
            <a:avLst/>
          </a:prstGeom>
          <a:solidFill>
            <a:srgbClr val="5B9BD5"/>
          </a:solidFill>
          <a:ln>
            <a:noFill/>
          </a:ln>
        </p:spPr>
        <p:txBody>
          <a:bodyPr anchorCtr="0" anchor="t" bIns="45700" lIns="91425" rIns="91425" tIns="45700">
            <a:noAutofit/>
          </a:bodyPr>
          <a:lstStyle/>
          <a:p>
            <a:pPr indent="0" lvl="0" marL="0" marR="0" rtl="0" algn="ctr">
              <a:lnSpc>
                <a:spcPct val="100000"/>
              </a:lnSpc>
              <a:spcBef>
                <a:spcPts val="0"/>
              </a:spcBef>
              <a:buSzPct val="25000"/>
              <a:buNone/>
            </a:pPr>
            <a:r>
              <a:rPr b="1" i="0" lang="en-US" sz="1300" u="none" cap="none" strike="noStrike">
                <a:solidFill>
                  <a:srgbClr val="FFFFFF"/>
                </a:solidFill>
                <a:latin typeface="Calibri"/>
                <a:ea typeface="Calibri"/>
                <a:cs typeface="Calibri"/>
                <a:sym typeface="Calibri"/>
              </a:rPr>
              <a:t>Do I worry about how goods interact (e.g. coffee beans next to spices)</a:t>
            </a:r>
          </a:p>
        </p:txBody>
      </p:sp>
      <p:sp>
        <p:nvSpPr>
          <p:cNvPr id="216" name="Shape 216"/>
          <p:cNvSpPr/>
          <p:nvPr/>
        </p:nvSpPr>
        <p:spPr>
          <a:xfrm rot="5400000">
            <a:off x="10143359" y="4699800"/>
            <a:ext cx="2352959" cy="1199880"/>
          </a:xfrm>
          <a:prstGeom prst="rect">
            <a:avLst/>
          </a:prstGeom>
          <a:solidFill>
            <a:srgbClr val="5B9BD5"/>
          </a:solidFill>
          <a:ln>
            <a:noFill/>
          </a:ln>
        </p:spPr>
        <p:txBody>
          <a:bodyPr anchorCtr="0" anchor="t" bIns="45700" lIns="91425" rIns="91425" tIns="45700">
            <a:noAutofit/>
          </a:bodyPr>
          <a:lstStyle/>
          <a:p>
            <a:pPr indent="0" lvl="0" marL="0" marR="0" rtl="0" algn="ctr">
              <a:lnSpc>
                <a:spcPct val="100000"/>
              </a:lnSpc>
              <a:spcBef>
                <a:spcPts val="0"/>
              </a:spcBef>
              <a:buSzPct val="25000"/>
              <a:buNone/>
            </a:pPr>
            <a:r>
              <a:rPr b="1" i="0" lang="en-US" sz="1300" u="none" cap="none" strike="noStrike">
                <a:solidFill>
                  <a:srgbClr val="FFFFFF"/>
                </a:solidFill>
                <a:latin typeface="Calibri"/>
                <a:ea typeface="Calibri"/>
                <a:cs typeface="Calibri"/>
                <a:sym typeface="Calibri"/>
              </a:rPr>
              <a:t>Can I transport quickly and smoothly</a:t>
            </a:r>
          </a:p>
          <a:p>
            <a:pPr indent="0" lvl="0" marL="0" marR="0" rtl="0" algn="ctr">
              <a:lnSpc>
                <a:spcPct val="100000"/>
              </a:lnSpc>
              <a:spcBef>
                <a:spcPts val="0"/>
              </a:spcBef>
              <a:buSzPct val="25000"/>
              <a:buNone/>
            </a:pPr>
            <a:r>
              <a:rPr b="1" i="0" lang="en-US" sz="1300" u="none" cap="none" strike="noStrike">
                <a:solidFill>
                  <a:srgbClr val="FFFFFF"/>
                </a:solidFill>
                <a:latin typeface="Calibri"/>
                <a:ea typeface="Calibri"/>
                <a:cs typeface="Calibri"/>
                <a:sym typeface="Calibri"/>
              </a:rPr>
              <a:t>(e.g. from boat to train to truck)</a:t>
            </a:r>
          </a:p>
        </p:txBody>
      </p:sp>
      <p:sp>
        <p:nvSpPr>
          <p:cNvPr id="217" name="Shape 217"/>
          <p:cNvSpPr/>
          <p:nvPr/>
        </p:nvSpPr>
        <p:spPr>
          <a:xfrm rot="2700000">
            <a:off x="4843800" y="3610800"/>
            <a:ext cx="1511279" cy="2159"/>
          </a:xfrm>
          <a:custGeom>
            <a:pathLst>
              <a:path extrusionOk="0" h="120000" w="120000">
                <a:moveTo>
                  <a:pt x="0" y="0"/>
                </a:moveTo>
                <a:lnTo>
                  <a:pt x="120000" y="120000"/>
                </a:lnTo>
              </a:path>
            </a:pathLst>
          </a:custGeom>
          <a:noFill/>
          <a:ln cap="flat" cmpd="sng" w="69825">
            <a:solidFill>
              <a:srgbClr val="394D54"/>
            </a:solidFill>
            <a:prstDash val="solid"/>
            <a:miter/>
            <a:headEnd len="lg" w="lg" type="triangle"/>
            <a:tailEnd len="lg" w="lg" type="triangle"/>
          </a:ln>
        </p:spPr>
      </p:sp>
      <p:sp>
        <p:nvSpPr>
          <p:cNvPr id="218" name="Shape 218"/>
          <p:cNvSpPr/>
          <p:nvPr/>
        </p:nvSpPr>
        <p:spPr>
          <a:xfrm rot="-2700000">
            <a:off x="4843439" y="3610799"/>
            <a:ext cx="1511279" cy="2159"/>
          </a:xfrm>
          <a:custGeom>
            <a:pathLst>
              <a:path extrusionOk="0" h="120000" w="120000">
                <a:moveTo>
                  <a:pt x="0" y="0"/>
                </a:moveTo>
                <a:lnTo>
                  <a:pt x="120000" y="120000"/>
                </a:lnTo>
              </a:path>
            </a:pathLst>
          </a:custGeom>
          <a:noFill/>
          <a:ln cap="flat" cmpd="sng" w="69825">
            <a:solidFill>
              <a:srgbClr val="394D54"/>
            </a:solidFill>
            <a:prstDash val="solid"/>
            <a:miter/>
            <a:headEnd len="lg" w="lg" type="triangle"/>
            <a:tailEnd len="lg" w="lg" type="triangle"/>
          </a:ln>
        </p:spPr>
      </p:sp>
      <p:sp>
        <p:nvSpPr>
          <p:cNvPr id="219" name="Shape 219"/>
          <p:cNvSpPr txBox="1"/>
          <p:nvPr/>
        </p:nvSpPr>
        <p:spPr>
          <a:xfrm>
            <a:off x="828359" y="178200"/>
            <a:ext cx="10515239" cy="667080"/>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None/>
            </a:pPr>
            <a:r>
              <a:t/>
            </a:r>
            <a:endParaRPr b="0" i="0" sz="1400" u="none" cap="none" strike="noStrike">
              <a:solidFill>
                <a:srgbClr val="000000"/>
              </a:solidFill>
              <a:latin typeface="Arial"/>
              <a:ea typeface="Arial"/>
              <a:cs typeface="Arial"/>
              <a:sym typeface="Arial"/>
            </a:endParaRPr>
          </a:p>
        </p:txBody>
      </p:sp>
      <p:sp>
        <p:nvSpPr>
          <p:cNvPr id="220" name="Shape 220"/>
          <p:cNvSpPr txBox="1"/>
          <p:nvPr>
            <p:ph type="title"/>
          </p:nvPr>
        </p:nvSpPr>
        <p:spPr>
          <a:xfrm>
            <a:off x="131000" y="21800"/>
            <a:ext cx="11768700" cy="803700"/>
          </a:xfrm>
          <a:prstGeom prst="rect">
            <a:avLst/>
          </a:prstGeom>
        </p:spPr>
        <p:txBody>
          <a:bodyPr anchorCtr="0" anchor="ctr" bIns="121900" lIns="121900" rIns="121900" tIns="121900">
            <a:noAutofit/>
          </a:bodyPr>
          <a:lstStyle/>
          <a:p>
            <a:pPr lvl="0">
              <a:spcBef>
                <a:spcPts val="0"/>
              </a:spcBef>
              <a:buNone/>
            </a:pPr>
            <a:r>
              <a:rPr lang="en-US"/>
              <a:t>Cargo Transport Pre-1960</a:t>
            </a:r>
          </a:p>
        </p:txBody>
      </p:sp>
    </p:spTree>
  </p:cSld>
  <p:clrMapOvr>
    <a:masterClrMapping/>
  </p:clrMapOvr>
  <p:transition spd="slow">
    <p:fade/>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8" name="Shape 748"/>
        <p:cNvGrpSpPr/>
        <p:nvPr/>
      </p:nvGrpSpPr>
      <p:grpSpPr>
        <a:xfrm>
          <a:off x="0" y="0"/>
          <a:ext cx="0" cy="0"/>
          <a:chOff x="0" y="0"/>
          <a:chExt cx="0" cy="0"/>
        </a:xfrm>
      </p:grpSpPr>
      <p:sp>
        <p:nvSpPr>
          <p:cNvPr id="749" name="Shape 749"/>
          <p:cNvSpPr/>
          <p:nvPr/>
        </p:nvSpPr>
        <p:spPr>
          <a:xfrm>
            <a:off x="272880" y="1146959"/>
            <a:ext cx="10972440" cy="4936680"/>
          </a:xfrm>
          <a:prstGeom prst="rect">
            <a:avLst/>
          </a:prstGeom>
          <a:noFill/>
          <a:ln>
            <a:noFill/>
          </a:ln>
        </p:spPr>
        <p:txBody>
          <a:bodyPr anchorCtr="0" anchor="t" bIns="45700" lIns="91425" rIns="91425" tIns="45700">
            <a:noAutofit/>
          </a:bodyPr>
          <a:lstStyle/>
          <a:p>
            <a:pPr indent="-341280" lvl="0" marL="341280" marR="0" rtl="0" algn="l">
              <a:lnSpc>
                <a:spcPct val="100000"/>
              </a:lnSpc>
              <a:spcBef>
                <a:spcPts val="0"/>
              </a:spcBef>
              <a:buNone/>
            </a:pPr>
            <a:r>
              <a:t/>
            </a:r>
            <a:endParaRPr b="0" sz="1800" strike="noStrike">
              <a:solidFill>
                <a:srgbClr val="000000"/>
              </a:solidFill>
              <a:latin typeface="Arial"/>
              <a:ea typeface="Arial"/>
              <a:cs typeface="Arial"/>
              <a:sym typeface="Arial"/>
            </a:endParaRPr>
          </a:p>
          <a:p>
            <a:pPr indent="-341280" lvl="0" marL="341280" marR="0" rtl="0" algn="l">
              <a:lnSpc>
                <a:spcPct val="100000"/>
              </a:lnSpc>
              <a:spcBef>
                <a:spcPts val="0"/>
              </a:spcBef>
              <a:buClr>
                <a:srgbClr val="000000"/>
              </a:buClr>
              <a:buSzPct val="100000"/>
              <a:buFont typeface="Arial"/>
              <a:buChar char="•"/>
            </a:pPr>
            <a:r>
              <a:rPr b="0" lang="en-US" sz="2400" strike="noStrike">
                <a:solidFill>
                  <a:srgbClr val="000000"/>
                </a:solidFill>
                <a:latin typeface="Calibri"/>
                <a:ea typeface="Calibri"/>
                <a:cs typeface="Calibri"/>
                <a:sym typeface="Calibri"/>
              </a:rPr>
              <a:t>Dockerfile Syntax </a:t>
            </a:r>
          </a:p>
          <a:p>
            <a:pPr indent="-284039" lvl="1" marL="741240" marR="0" rtl="0" algn="l">
              <a:lnSpc>
                <a:spcPct val="100000"/>
              </a:lnSpc>
              <a:spcBef>
                <a:spcPts val="0"/>
              </a:spcBef>
              <a:buClr>
                <a:srgbClr val="000000"/>
              </a:buClr>
              <a:buSzPct val="100000"/>
              <a:buFont typeface="Arial"/>
              <a:buChar char="–"/>
            </a:pPr>
            <a:r>
              <a:rPr b="0" i="0" lang="en-US" sz="2200" u="none" cap="none" strike="noStrike">
                <a:solidFill>
                  <a:srgbClr val="5A6378"/>
                </a:solidFill>
                <a:latin typeface="Calibri"/>
                <a:ea typeface="Calibri"/>
                <a:cs typeface="Calibri"/>
                <a:sym typeface="Calibri"/>
              </a:rPr>
              <a:t>FROM – defines base image</a:t>
            </a:r>
          </a:p>
          <a:p>
            <a:pPr indent="-284039" lvl="1" marL="741240" marR="0" rtl="0" algn="l">
              <a:lnSpc>
                <a:spcPct val="100000"/>
              </a:lnSpc>
              <a:spcBef>
                <a:spcPts val="0"/>
              </a:spcBef>
              <a:buClr>
                <a:srgbClr val="000000"/>
              </a:buClr>
              <a:buSzPct val="100000"/>
              <a:buFont typeface="Arial"/>
              <a:buChar char="–"/>
            </a:pPr>
            <a:r>
              <a:rPr b="0" i="0" lang="en-US" sz="2200" u="none" cap="none" strike="noStrike">
                <a:solidFill>
                  <a:srgbClr val="5A6378"/>
                </a:solidFill>
                <a:latin typeface="Calibri"/>
                <a:ea typeface="Calibri"/>
                <a:cs typeface="Calibri"/>
                <a:sym typeface="Calibri"/>
              </a:rPr>
              <a:t>RUN   - executes arbitrary command</a:t>
            </a:r>
            <a:br>
              <a:rPr b="0" i="0" lang="en-US" sz="2200" u="none" cap="none" strike="noStrike">
                <a:solidFill>
                  <a:srgbClr val="5A6378"/>
                </a:solidFill>
                <a:latin typeface="Calibri"/>
                <a:ea typeface="Calibri"/>
                <a:cs typeface="Calibri"/>
                <a:sym typeface="Calibri"/>
              </a:rPr>
            </a:br>
            <a:r>
              <a:rPr b="0" i="0" lang="en-US" sz="2200" u="none" cap="none" strike="noStrike">
                <a:solidFill>
                  <a:srgbClr val="5A6378"/>
                </a:solidFill>
                <a:latin typeface="Calibri"/>
                <a:ea typeface="Calibri"/>
                <a:cs typeface="Calibri"/>
                <a:sym typeface="Calibri"/>
              </a:rPr>
              <a:t>ENV – sets environment</a:t>
            </a:r>
          </a:p>
          <a:p>
            <a:pPr indent="-284039" lvl="1" marL="741240" marR="0" rtl="0" algn="l">
              <a:lnSpc>
                <a:spcPct val="100000"/>
              </a:lnSpc>
              <a:spcBef>
                <a:spcPts val="0"/>
              </a:spcBef>
              <a:buClr>
                <a:srgbClr val="000000"/>
              </a:buClr>
              <a:buSzPct val="100000"/>
              <a:buFont typeface="Arial"/>
              <a:buChar char="–"/>
            </a:pPr>
            <a:r>
              <a:rPr b="0" i="0" lang="en-US" sz="2200" u="none" cap="none" strike="noStrike">
                <a:solidFill>
                  <a:srgbClr val="5A6378"/>
                </a:solidFill>
                <a:latin typeface="Calibri"/>
                <a:ea typeface="Calibri"/>
                <a:cs typeface="Calibri"/>
                <a:sym typeface="Calibri"/>
              </a:rPr>
              <a:t>EXPOSE – expose a port</a:t>
            </a:r>
          </a:p>
          <a:p>
            <a:pPr indent="-284039" lvl="1" marL="741240" marR="0" rtl="0" algn="l">
              <a:lnSpc>
                <a:spcPct val="100000"/>
              </a:lnSpc>
              <a:spcBef>
                <a:spcPts val="0"/>
              </a:spcBef>
              <a:buClr>
                <a:srgbClr val="000000"/>
              </a:buClr>
              <a:buSzPct val="100000"/>
              <a:buFont typeface="Arial"/>
              <a:buChar char="–"/>
            </a:pPr>
            <a:r>
              <a:rPr b="0" i="0" lang="en-US" sz="2200" u="none" cap="none" strike="noStrike">
                <a:solidFill>
                  <a:srgbClr val="5A6378"/>
                </a:solidFill>
                <a:latin typeface="Calibri"/>
                <a:ea typeface="Calibri"/>
                <a:cs typeface="Calibri"/>
                <a:sym typeface="Calibri"/>
              </a:rPr>
              <a:t>ADD – add local file</a:t>
            </a:r>
          </a:p>
          <a:p>
            <a:pPr indent="-284039" lvl="1" marL="741240" marR="0" rtl="0" algn="l">
              <a:lnSpc>
                <a:spcPct val="100000"/>
              </a:lnSpc>
              <a:spcBef>
                <a:spcPts val="0"/>
              </a:spcBef>
              <a:buClr>
                <a:srgbClr val="000000"/>
              </a:buClr>
              <a:buSzPct val="100000"/>
              <a:buFont typeface="Arial"/>
              <a:buChar char="–"/>
            </a:pPr>
            <a:r>
              <a:rPr b="0" i="0" lang="en-US" sz="2200" u="none" cap="none" strike="noStrike">
                <a:solidFill>
                  <a:srgbClr val="5A6378"/>
                </a:solidFill>
                <a:latin typeface="Calibri"/>
                <a:ea typeface="Calibri"/>
                <a:cs typeface="Calibri"/>
                <a:sym typeface="Calibri"/>
              </a:rPr>
              <a:t>CMD – default command to execute</a:t>
            </a:r>
          </a:p>
          <a:p>
            <a:pPr indent="-284039" lvl="1" marL="741240" marR="0" rtl="0" algn="l">
              <a:lnSpc>
                <a:spcPct val="100000"/>
              </a:lnSpc>
              <a:spcBef>
                <a:spcPts val="0"/>
              </a:spcBef>
              <a:buClr>
                <a:srgbClr val="000000"/>
              </a:buClr>
              <a:buSzPct val="100000"/>
              <a:buFont typeface="Arial"/>
              <a:buChar char="–"/>
            </a:pPr>
            <a:r>
              <a:rPr b="0" i="0" lang="en-US" sz="2200" u="none" cap="none" strike="noStrike">
                <a:solidFill>
                  <a:srgbClr val="5A6378"/>
                </a:solidFill>
                <a:latin typeface="Calibri"/>
                <a:ea typeface="Calibri"/>
                <a:cs typeface="Calibri"/>
                <a:sym typeface="Calibri"/>
              </a:rPr>
              <a:t>MAINTAINER – author information</a:t>
            </a:r>
          </a:p>
          <a:p>
            <a:pPr indent="-341280" lvl="0" marL="341280" marR="0" rtl="0" algn="l">
              <a:lnSpc>
                <a:spcPct val="100000"/>
              </a:lnSpc>
              <a:spcBef>
                <a:spcPts val="0"/>
              </a:spcBef>
              <a:buClr>
                <a:srgbClr val="000000"/>
              </a:buClr>
              <a:buSzPct val="100000"/>
              <a:buFont typeface="Arial"/>
              <a:buChar char="•"/>
            </a:pPr>
            <a:r>
              <a:rPr b="0" lang="en-US" sz="2400" strike="noStrike">
                <a:solidFill>
                  <a:srgbClr val="000000"/>
                </a:solidFill>
                <a:latin typeface="Calibri"/>
                <a:ea typeface="Calibri"/>
                <a:cs typeface="Calibri"/>
                <a:sym typeface="Calibri"/>
              </a:rPr>
              <a:t>Used by </a:t>
            </a:r>
            <a:r>
              <a:rPr b="0" lang="en-US" sz="2400" strike="noStrike">
                <a:solidFill>
                  <a:srgbClr val="000000"/>
                </a:solidFill>
                <a:latin typeface="Courier New"/>
                <a:ea typeface="Courier New"/>
                <a:cs typeface="Courier New"/>
                <a:sym typeface="Courier New"/>
              </a:rPr>
              <a:t>docker build</a:t>
            </a:r>
          </a:p>
        </p:txBody>
      </p:sp>
      <p:sp>
        <p:nvSpPr>
          <p:cNvPr id="750" name="Shape 750"/>
          <p:cNvSpPr txBox="1"/>
          <p:nvPr>
            <p:ph type="title"/>
          </p:nvPr>
        </p:nvSpPr>
        <p:spPr>
          <a:xfrm>
            <a:off x="131000" y="21800"/>
            <a:ext cx="11768700" cy="803700"/>
          </a:xfrm>
          <a:prstGeom prst="rect">
            <a:avLst/>
          </a:prstGeom>
        </p:spPr>
        <p:txBody>
          <a:bodyPr anchorCtr="0" anchor="ctr" bIns="121900" lIns="121900" rIns="121900" tIns="121900">
            <a:noAutofit/>
          </a:bodyPr>
          <a:lstStyle/>
          <a:p>
            <a:pPr lvl="0">
              <a:spcBef>
                <a:spcPts val="0"/>
              </a:spcBef>
              <a:buNone/>
            </a:pPr>
            <a:r>
              <a:rPr lang="en-US"/>
              <a:t>Dockerfile</a:t>
            </a:r>
          </a:p>
        </p:txBody>
      </p:sp>
    </p:spTree>
  </p:cSld>
  <p:clrMapOvr>
    <a:masterClrMapping/>
  </p:clrMapOvr>
  <p:transition spd="med">
    <p:fade/>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4" name="Shape 754"/>
        <p:cNvGrpSpPr/>
        <p:nvPr/>
      </p:nvGrpSpPr>
      <p:grpSpPr>
        <a:xfrm>
          <a:off x="0" y="0"/>
          <a:ext cx="0" cy="0"/>
          <a:chOff x="0" y="0"/>
          <a:chExt cx="0" cy="0"/>
        </a:xfrm>
      </p:grpSpPr>
      <p:sp>
        <p:nvSpPr>
          <p:cNvPr id="755" name="Shape 755"/>
          <p:cNvSpPr/>
          <p:nvPr/>
        </p:nvSpPr>
        <p:spPr>
          <a:xfrm>
            <a:off x="349200" y="1268640"/>
            <a:ext cx="14020560" cy="4908240"/>
          </a:xfrm>
          <a:prstGeom prst="rect">
            <a:avLst/>
          </a:prstGeom>
          <a:noFill/>
          <a:ln>
            <a:noFill/>
          </a:ln>
        </p:spPr>
        <p:txBody>
          <a:bodyPr anchorCtr="0" anchor="t" bIns="45700" lIns="91425" rIns="91425" tIns="45700">
            <a:noAutofit/>
          </a:bodyPr>
          <a:lstStyle/>
          <a:p>
            <a:pPr indent="-228600" lvl="0" marL="228600" marR="0" rtl="0" algn="l">
              <a:lnSpc>
                <a:spcPct val="100000"/>
              </a:lnSpc>
              <a:spcBef>
                <a:spcPts val="0"/>
              </a:spcBef>
              <a:buClr>
                <a:srgbClr val="394D54"/>
              </a:buClr>
              <a:buSzPct val="100000"/>
              <a:buFont typeface="Arial"/>
              <a:buChar char="•"/>
            </a:pPr>
            <a:r>
              <a:rPr b="0" lang="en-US" sz="2000" strike="noStrike">
                <a:solidFill>
                  <a:srgbClr val="800000"/>
                </a:solidFill>
                <a:latin typeface="Cabin"/>
                <a:ea typeface="Cabin"/>
                <a:cs typeface="Cabin"/>
                <a:sym typeface="Cabin"/>
              </a:rPr>
              <a:t>Sets the base image for subsequent instructions</a:t>
            </a:r>
          </a:p>
          <a:p>
            <a:pPr indent="-228600" lvl="0" marL="228600" marR="0" rtl="0" algn="l">
              <a:lnSpc>
                <a:spcPct val="100000"/>
              </a:lnSpc>
              <a:spcBef>
                <a:spcPts val="0"/>
              </a:spcBef>
              <a:buClr>
                <a:srgbClr val="394D54"/>
              </a:buClr>
              <a:buSzPct val="100000"/>
              <a:buFont typeface="Arial"/>
              <a:buChar char="•"/>
            </a:pPr>
            <a:r>
              <a:rPr b="0" lang="en-US" sz="2000" strike="noStrike">
                <a:solidFill>
                  <a:srgbClr val="800000"/>
                </a:solidFill>
                <a:latin typeface="Cabin"/>
                <a:ea typeface="Cabin"/>
                <a:cs typeface="Cabin"/>
                <a:sym typeface="Cabin"/>
              </a:rPr>
              <a:t>Usage: FROM &lt;image&gt;</a:t>
            </a:r>
          </a:p>
          <a:p>
            <a:pPr indent="-228600" lvl="0" marL="228600" marR="0" rtl="0" algn="l">
              <a:lnSpc>
                <a:spcPct val="100000"/>
              </a:lnSpc>
              <a:spcBef>
                <a:spcPts val="0"/>
              </a:spcBef>
              <a:buClr>
                <a:srgbClr val="394D54"/>
              </a:buClr>
              <a:buSzPct val="100000"/>
              <a:buFont typeface="Arial"/>
              <a:buChar char="•"/>
            </a:pPr>
            <a:r>
              <a:rPr b="0" lang="en-US" sz="2000" strike="noStrike">
                <a:solidFill>
                  <a:srgbClr val="800000"/>
                </a:solidFill>
                <a:latin typeface="Cabin"/>
                <a:ea typeface="Cabin"/>
                <a:cs typeface="Cabin"/>
                <a:sym typeface="Cabin"/>
              </a:rPr>
              <a:t>Example: FROM ubuntu</a:t>
            </a:r>
          </a:p>
          <a:p>
            <a:pPr indent="-228600" lvl="0" marL="228600" marR="0" rtl="0" algn="l">
              <a:lnSpc>
                <a:spcPct val="100000"/>
              </a:lnSpc>
              <a:spcBef>
                <a:spcPts val="0"/>
              </a:spcBef>
              <a:buClr>
                <a:srgbClr val="394D54"/>
              </a:buClr>
              <a:buSzPct val="100000"/>
              <a:buFont typeface="Arial"/>
              <a:buChar char="•"/>
            </a:pPr>
            <a:r>
              <a:rPr b="0" lang="en-US" sz="2000" strike="noStrike">
                <a:solidFill>
                  <a:srgbClr val="800000"/>
                </a:solidFill>
                <a:latin typeface="Cabin"/>
                <a:ea typeface="Cabin"/>
                <a:cs typeface="Cabin"/>
                <a:sym typeface="Cabin"/>
              </a:rPr>
              <a:t>Needs to be the first instruction of every Dockerfile</a:t>
            </a:r>
          </a:p>
          <a:p>
            <a:pPr indent="-228600" lvl="0" marL="228600" marR="0" rtl="0" algn="l">
              <a:lnSpc>
                <a:spcPct val="100000"/>
              </a:lnSpc>
              <a:spcBef>
                <a:spcPts val="0"/>
              </a:spcBef>
              <a:buNone/>
            </a:pPr>
            <a:r>
              <a:t/>
            </a:r>
            <a:endParaRPr b="0" sz="1800" strike="noStrike">
              <a:solidFill>
                <a:srgbClr val="000000"/>
              </a:solidFill>
              <a:latin typeface="Arial"/>
              <a:ea typeface="Arial"/>
              <a:cs typeface="Arial"/>
              <a:sym typeface="Arial"/>
            </a:endParaRPr>
          </a:p>
          <a:p>
            <a:pPr indent="-228600" lvl="0" marL="228600" marR="0" rtl="0" algn="l">
              <a:lnSpc>
                <a:spcPct val="100000"/>
              </a:lnSpc>
              <a:spcBef>
                <a:spcPts val="0"/>
              </a:spcBef>
              <a:buNone/>
            </a:pPr>
            <a:r>
              <a:t/>
            </a:r>
            <a:endParaRPr b="0" sz="1800" strike="noStrike">
              <a:solidFill>
                <a:srgbClr val="000000"/>
              </a:solidFill>
              <a:latin typeface="Arial"/>
              <a:ea typeface="Arial"/>
              <a:cs typeface="Arial"/>
              <a:sym typeface="Arial"/>
            </a:endParaRPr>
          </a:p>
          <a:p>
            <a:pPr indent="-228600" lvl="0" marL="228600" marR="0" rtl="0" algn="l">
              <a:lnSpc>
                <a:spcPct val="100000"/>
              </a:lnSpc>
              <a:spcBef>
                <a:spcPts val="0"/>
              </a:spcBef>
              <a:buNone/>
            </a:pPr>
            <a:r>
              <a:t/>
            </a:r>
            <a:endParaRPr b="0" sz="1800" strike="noStrike">
              <a:solidFill>
                <a:srgbClr val="000000"/>
              </a:solidFill>
              <a:latin typeface="Arial"/>
              <a:ea typeface="Arial"/>
              <a:cs typeface="Arial"/>
              <a:sym typeface="Arial"/>
            </a:endParaRPr>
          </a:p>
          <a:p>
            <a:pPr indent="-228600" lvl="0" marL="228600" marR="0" rtl="0" algn="l">
              <a:lnSpc>
                <a:spcPct val="100000"/>
              </a:lnSpc>
              <a:spcBef>
                <a:spcPts val="0"/>
              </a:spcBef>
              <a:buNone/>
            </a:pPr>
            <a:r>
              <a:t/>
            </a:r>
            <a:endParaRPr b="0" sz="1800" strike="noStrike">
              <a:solidFill>
                <a:srgbClr val="000000"/>
              </a:solidFill>
              <a:latin typeface="Arial"/>
              <a:ea typeface="Arial"/>
              <a:cs typeface="Arial"/>
              <a:sym typeface="Arial"/>
            </a:endParaRPr>
          </a:p>
          <a:p>
            <a:pPr indent="-228600" lvl="0" marL="228600" marR="0" rtl="0" algn="l">
              <a:lnSpc>
                <a:spcPct val="100000"/>
              </a:lnSpc>
              <a:spcBef>
                <a:spcPts val="0"/>
              </a:spcBef>
              <a:buClr>
                <a:srgbClr val="394D54"/>
              </a:buClr>
              <a:buSzPct val="100000"/>
              <a:buFont typeface="Arial"/>
              <a:buChar char="•"/>
            </a:pPr>
            <a:r>
              <a:rPr b="0" lang="en-US" sz="2000" strike="noStrike">
                <a:solidFill>
                  <a:srgbClr val="800000"/>
                </a:solidFill>
                <a:latin typeface="Cabin"/>
                <a:ea typeface="Cabin"/>
                <a:cs typeface="Cabin"/>
                <a:sym typeface="Cabin"/>
              </a:rPr>
              <a:t>TIP: find images with the command: docker search</a:t>
            </a:r>
          </a:p>
        </p:txBody>
      </p:sp>
      <p:sp>
        <p:nvSpPr>
          <p:cNvPr id="756" name="Shape 756"/>
          <p:cNvSpPr txBox="1"/>
          <p:nvPr>
            <p:ph type="title"/>
          </p:nvPr>
        </p:nvSpPr>
        <p:spPr>
          <a:xfrm>
            <a:off x="131000" y="21800"/>
            <a:ext cx="11768700" cy="803700"/>
          </a:xfrm>
          <a:prstGeom prst="rect">
            <a:avLst/>
          </a:prstGeom>
        </p:spPr>
        <p:txBody>
          <a:bodyPr anchorCtr="0" anchor="ctr" bIns="121900" lIns="121900" rIns="121900" tIns="121900">
            <a:noAutofit/>
          </a:bodyPr>
          <a:lstStyle/>
          <a:p>
            <a:pPr lvl="0">
              <a:spcBef>
                <a:spcPts val="0"/>
              </a:spcBef>
              <a:buNone/>
            </a:pPr>
            <a:r>
              <a:rPr lang="en-US"/>
              <a:t>FROM</a:t>
            </a:r>
          </a:p>
        </p:txBody>
      </p:sp>
    </p:spTree>
  </p:cSld>
  <p:clrMapOvr>
    <a:masterClrMapping/>
  </p:clrMapOvr>
  <p:transition spd="med">
    <p:fade/>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0" name="Shape 760"/>
        <p:cNvGrpSpPr/>
        <p:nvPr/>
      </p:nvGrpSpPr>
      <p:grpSpPr>
        <a:xfrm>
          <a:off x="0" y="0"/>
          <a:ext cx="0" cy="0"/>
          <a:chOff x="0" y="0"/>
          <a:chExt cx="0" cy="0"/>
        </a:xfrm>
      </p:grpSpPr>
      <p:sp>
        <p:nvSpPr>
          <p:cNvPr id="761" name="Shape 761"/>
          <p:cNvSpPr/>
          <p:nvPr/>
        </p:nvSpPr>
        <p:spPr>
          <a:xfrm>
            <a:off x="254160" y="1449000"/>
            <a:ext cx="14020560" cy="4908240"/>
          </a:xfrm>
          <a:prstGeom prst="rect">
            <a:avLst/>
          </a:prstGeom>
          <a:noFill/>
          <a:ln>
            <a:noFill/>
          </a:ln>
        </p:spPr>
        <p:txBody>
          <a:bodyPr anchorCtr="0" anchor="t" bIns="45700" lIns="91425" rIns="91425" tIns="45700">
            <a:noAutofit/>
          </a:bodyPr>
          <a:lstStyle/>
          <a:p>
            <a:pPr indent="-228600" lvl="0" marL="228600" marR="0" rtl="0" algn="l">
              <a:lnSpc>
                <a:spcPct val="100000"/>
              </a:lnSpc>
              <a:spcBef>
                <a:spcPts val="0"/>
              </a:spcBef>
              <a:buClr>
                <a:srgbClr val="394D54"/>
              </a:buClr>
              <a:buSzPct val="100000"/>
              <a:buFont typeface="Arial"/>
              <a:buChar char="•"/>
            </a:pPr>
            <a:r>
              <a:rPr b="0" lang="en-US" sz="2200" strike="noStrike">
                <a:solidFill>
                  <a:srgbClr val="800000"/>
                </a:solidFill>
                <a:latin typeface="Cabin"/>
                <a:ea typeface="Cabin"/>
                <a:cs typeface="Cabin"/>
                <a:sym typeface="Cabin"/>
              </a:rPr>
              <a:t>Executes any commands on the current image and commit the results</a:t>
            </a:r>
          </a:p>
          <a:p>
            <a:pPr indent="-228600" lvl="0" marL="228600" marR="0" rtl="0" algn="l">
              <a:lnSpc>
                <a:spcPct val="100000"/>
              </a:lnSpc>
              <a:spcBef>
                <a:spcPts val="0"/>
              </a:spcBef>
              <a:buClr>
                <a:srgbClr val="394D54"/>
              </a:buClr>
              <a:buSzPct val="100000"/>
              <a:buFont typeface="Arial"/>
              <a:buChar char="•"/>
            </a:pPr>
            <a:r>
              <a:rPr b="0" lang="en-US" sz="2200" strike="noStrike">
                <a:solidFill>
                  <a:srgbClr val="800000"/>
                </a:solidFill>
                <a:latin typeface="Cabin"/>
                <a:ea typeface="Cabin"/>
                <a:cs typeface="Cabin"/>
                <a:sym typeface="Cabin"/>
              </a:rPr>
              <a:t>Usage: RUN &lt;command&gt;</a:t>
            </a:r>
          </a:p>
          <a:p>
            <a:pPr indent="-228600" lvl="0" marL="228600" marR="0" rtl="0" algn="l">
              <a:lnSpc>
                <a:spcPct val="100000"/>
              </a:lnSpc>
              <a:spcBef>
                <a:spcPts val="0"/>
              </a:spcBef>
              <a:buClr>
                <a:srgbClr val="394D54"/>
              </a:buClr>
              <a:buSzPct val="100000"/>
              <a:buFont typeface="Arial"/>
              <a:buChar char="•"/>
            </a:pPr>
            <a:r>
              <a:rPr b="0" lang="en-US" sz="2200" strike="noStrike">
                <a:solidFill>
                  <a:srgbClr val="800000"/>
                </a:solidFill>
                <a:latin typeface="Cabin"/>
                <a:ea typeface="Cabin"/>
                <a:cs typeface="Cabin"/>
                <a:sym typeface="Cabin"/>
              </a:rPr>
              <a:t>Example: RUN apt-get install –y memcached</a:t>
            </a:r>
          </a:p>
          <a:p>
            <a:pPr indent="-228600" lvl="0" marL="228600" marR="0" rtl="0" algn="l">
              <a:lnSpc>
                <a:spcPct val="100000"/>
              </a:lnSpc>
              <a:spcBef>
                <a:spcPts val="0"/>
              </a:spcBef>
              <a:buNone/>
            </a:pPr>
            <a:r>
              <a:t/>
            </a:r>
            <a:endParaRPr b="0" sz="1800" strike="noStrike">
              <a:solidFill>
                <a:srgbClr val="000000"/>
              </a:solidFill>
              <a:latin typeface="Arial"/>
              <a:ea typeface="Arial"/>
              <a:cs typeface="Arial"/>
              <a:sym typeface="Arial"/>
            </a:endParaRPr>
          </a:p>
          <a:p>
            <a:pPr indent="-228600" lvl="0" marL="228600" marR="0" rtl="0" algn="l">
              <a:lnSpc>
                <a:spcPct val="100000"/>
              </a:lnSpc>
              <a:spcBef>
                <a:spcPts val="0"/>
              </a:spcBef>
              <a:buSzPct val="25000"/>
              <a:buNone/>
            </a:pPr>
            <a:r>
              <a:rPr b="0" lang="en-US" sz="2200" strike="noStrike">
                <a:solidFill>
                  <a:srgbClr val="800000"/>
                </a:solidFill>
                <a:latin typeface="Cabin"/>
                <a:ea typeface="Cabin"/>
                <a:cs typeface="Cabin"/>
                <a:sym typeface="Cabin"/>
              </a:rPr>
              <a:t>FROM ubuntu</a:t>
            </a:r>
          </a:p>
          <a:p>
            <a:pPr indent="-228600" lvl="0" marL="228600" marR="0" rtl="0" algn="l">
              <a:lnSpc>
                <a:spcPct val="100000"/>
              </a:lnSpc>
              <a:spcBef>
                <a:spcPts val="0"/>
              </a:spcBef>
              <a:buSzPct val="25000"/>
              <a:buNone/>
            </a:pPr>
            <a:r>
              <a:rPr b="0" lang="en-US" sz="2200" strike="noStrike">
                <a:solidFill>
                  <a:srgbClr val="800000"/>
                </a:solidFill>
                <a:latin typeface="Cabin"/>
                <a:ea typeface="Cabin"/>
                <a:cs typeface="Cabin"/>
                <a:sym typeface="Cabin"/>
              </a:rPr>
              <a:t>RUN apt-get install -y memcached</a:t>
            </a:r>
          </a:p>
          <a:p>
            <a:pPr indent="-228600" lvl="0" marL="228600" marR="0" rtl="0" algn="l">
              <a:lnSpc>
                <a:spcPct val="100000"/>
              </a:lnSpc>
              <a:spcBef>
                <a:spcPts val="0"/>
              </a:spcBef>
              <a:buClr>
                <a:srgbClr val="394D54"/>
              </a:buClr>
              <a:buSzPct val="100000"/>
              <a:buFont typeface="Arial"/>
              <a:buChar char="•"/>
            </a:pPr>
            <a:r>
              <a:rPr b="0" lang="en-US" sz="2200" strike="noStrike">
                <a:solidFill>
                  <a:srgbClr val="800000"/>
                </a:solidFill>
                <a:latin typeface="Cabin"/>
                <a:ea typeface="Cabin"/>
                <a:cs typeface="Cabin"/>
                <a:sym typeface="Cabin"/>
              </a:rPr>
              <a:t>Is equivalent to:</a:t>
            </a:r>
          </a:p>
          <a:p>
            <a:pPr indent="-228600" lvl="0" marL="228600" marR="0" rtl="0" algn="l">
              <a:lnSpc>
                <a:spcPct val="100000"/>
              </a:lnSpc>
              <a:spcBef>
                <a:spcPts val="0"/>
              </a:spcBef>
              <a:buSzPct val="25000"/>
              <a:buNone/>
            </a:pPr>
            <a:r>
              <a:rPr b="0" lang="en-US" sz="2200" strike="noStrike">
                <a:solidFill>
                  <a:srgbClr val="800000"/>
                </a:solidFill>
                <a:latin typeface="Cabin"/>
                <a:ea typeface="Cabin"/>
                <a:cs typeface="Cabin"/>
                <a:sym typeface="Cabin"/>
              </a:rPr>
              <a:t>docker run ubuntu apt-get install -y memcached</a:t>
            </a:r>
          </a:p>
          <a:p>
            <a:pPr indent="-228600" lvl="0" marL="228600" marR="0" rtl="0" algn="l">
              <a:lnSpc>
                <a:spcPct val="100000"/>
              </a:lnSpc>
              <a:spcBef>
                <a:spcPts val="0"/>
              </a:spcBef>
              <a:buSzPct val="25000"/>
              <a:buNone/>
            </a:pPr>
            <a:r>
              <a:rPr b="0" lang="en-US" sz="2200" strike="noStrike">
                <a:solidFill>
                  <a:srgbClr val="800000"/>
                </a:solidFill>
                <a:latin typeface="Cabin"/>
                <a:ea typeface="Cabin"/>
                <a:cs typeface="Cabin"/>
                <a:sym typeface="Cabin"/>
              </a:rPr>
              <a:t>docker commit XXX</a:t>
            </a:r>
          </a:p>
        </p:txBody>
      </p:sp>
      <p:sp>
        <p:nvSpPr>
          <p:cNvPr id="762" name="Shape 762"/>
          <p:cNvSpPr txBox="1"/>
          <p:nvPr>
            <p:ph type="title"/>
          </p:nvPr>
        </p:nvSpPr>
        <p:spPr>
          <a:xfrm>
            <a:off x="131000" y="21800"/>
            <a:ext cx="11768700" cy="803700"/>
          </a:xfrm>
          <a:prstGeom prst="rect">
            <a:avLst/>
          </a:prstGeom>
        </p:spPr>
        <p:txBody>
          <a:bodyPr anchorCtr="0" anchor="ctr" bIns="121900" lIns="121900" rIns="121900" tIns="121900">
            <a:noAutofit/>
          </a:bodyPr>
          <a:lstStyle/>
          <a:p>
            <a:pPr lvl="0">
              <a:spcBef>
                <a:spcPts val="0"/>
              </a:spcBef>
              <a:buNone/>
            </a:pPr>
            <a:r>
              <a:rPr lang="en-US"/>
              <a:t>RUN</a:t>
            </a:r>
          </a:p>
        </p:txBody>
      </p:sp>
    </p:spTree>
  </p:cSld>
  <p:clrMapOvr>
    <a:masterClrMapping/>
  </p:clrMapOvr>
  <p:transition spd="med">
    <p:fade/>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6" name="Shape 766"/>
        <p:cNvGrpSpPr/>
        <p:nvPr/>
      </p:nvGrpSpPr>
      <p:grpSpPr>
        <a:xfrm>
          <a:off x="0" y="0"/>
          <a:ext cx="0" cy="0"/>
          <a:chOff x="0" y="0"/>
          <a:chExt cx="0" cy="0"/>
        </a:xfrm>
      </p:grpSpPr>
      <p:sp>
        <p:nvSpPr>
          <p:cNvPr id="767" name="Shape 767"/>
          <p:cNvSpPr/>
          <p:nvPr/>
        </p:nvSpPr>
        <p:spPr>
          <a:xfrm>
            <a:off x="205200" y="1356840"/>
            <a:ext cx="14020560" cy="4908240"/>
          </a:xfrm>
          <a:prstGeom prst="rect">
            <a:avLst/>
          </a:prstGeom>
          <a:noFill/>
          <a:ln>
            <a:noFill/>
          </a:ln>
        </p:spPr>
        <p:txBody>
          <a:bodyPr anchorCtr="0" anchor="t" bIns="45700" lIns="91425" rIns="91425" tIns="45700">
            <a:noAutofit/>
          </a:bodyPr>
          <a:lstStyle/>
          <a:p>
            <a:pPr indent="-228600" lvl="0" marL="228600" marR="0" rtl="0" algn="l">
              <a:lnSpc>
                <a:spcPct val="100000"/>
              </a:lnSpc>
              <a:spcBef>
                <a:spcPts val="0"/>
              </a:spcBef>
              <a:buClr>
                <a:srgbClr val="394D54"/>
              </a:buClr>
              <a:buSzPct val="100000"/>
              <a:buFont typeface="Arial"/>
              <a:buChar char="•"/>
            </a:pPr>
            <a:r>
              <a:rPr b="0" lang="en-US" sz="2000" strike="noStrike">
                <a:solidFill>
                  <a:srgbClr val="800000"/>
                </a:solidFill>
                <a:latin typeface="Cabin"/>
                <a:ea typeface="Cabin"/>
                <a:cs typeface="Cabin"/>
                <a:sym typeface="Cabin"/>
              </a:rPr>
              <a:t>Creates an image from a Dockerfile</a:t>
            </a:r>
          </a:p>
          <a:p>
            <a:pPr indent="-228600" lvl="1" marL="685800" marR="0" rtl="0" algn="l">
              <a:lnSpc>
                <a:spcPct val="100000"/>
              </a:lnSpc>
              <a:spcBef>
                <a:spcPts val="0"/>
              </a:spcBef>
              <a:buClr>
                <a:srgbClr val="253232"/>
              </a:buClr>
              <a:buSzPct val="100000"/>
              <a:buFont typeface="Arial"/>
              <a:buChar char="•"/>
            </a:pPr>
            <a:r>
              <a:rPr b="0" i="0" lang="en-US" sz="1600" u="none" cap="none" strike="noStrike">
                <a:solidFill>
                  <a:srgbClr val="800000"/>
                </a:solidFill>
                <a:latin typeface="Cabin"/>
                <a:ea typeface="Cabin"/>
                <a:cs typeface="Cabin"/>
                <a:sym typeface="Cabin"/>
              </a:rPr>
              <a:t>From the current directory = docker build</a:t>
            </a:r>
          </a:p>
          <a:p>
            <a:pPr indent="-228600" lvl="1" marL="685800" marR="0" rtl="0" algn="l">
              <a:lnSpc>
                <a:spcPct val="100000"/>
              </a:lnSpc>
              <a:spcBef>
                <a:spcPts val="0"/>
              </a:spcBef>
              <a:buClr>
                <a:srgbClr val="253232"/>
              </a:buClr>
              <a:buSzPct val="100000"/>
              <a:buFont typeface="Arial"/>
              <a:buChar char="•"/>
            </a:pPr>
            <a:r>
              <a:rPr b="0" i="0" lang="en-US" sz="1600" u="none" cap="none" strike="noStrike">
                <a:solidFill>
                  <a:srgbClr val="800000"/>
                </a:solidFill>
                <a:latin typeface="Cabin"/>
                <a:ea typeface="Cabin"/>
                <a:cs typeface="Cabin"/>
                <a:sym typeface="Cabin"/>
              </a:rPr>
              <a:t>From stdin = docker build - &lt; Dockerfile</a:t>
            </a:r>
          </a:p>
          <a:p>
            <a:pPr indent="-228600" lvl="1" marL="685800" marR="0" rtl="0" algn="l">
              <a:lnSpc>
                <a:spcPct val="100000"/>
              </a:lnSpc>
              <a:spcBef>
                <a:spcPts val="0"/>
              </a:spcBef>
              <a:buClr>
                <a:srgbClr val="253232"/>
              </a:buClr>
              <a:buSzPct val="100000"/>
              <a:buFont typeface="Arial"/>
              <a:buChar char="•"/>
            </a:pPr>
            <a:r>
              <a:rPr b="0" i="0" lang="en-US" sz="1600" u="none" cap="none" strike="noStrike">
                <a:solidFill>
                  <a:srgbClr val="800000"/>
                </a:solidFill>
                <a:latin typeface="Cabin"/>
                <a:ea typeface="Cabin"/>
                <a:cs typeface="Cabin"/>
                <a:sym typeface="Cabin"/>
              </a:rPr>
              <a:t>From GitHub = docker build github.com/creack/docker-firefox</a:t>
            </a:r>
          </a:p>
          <a:p>
            <a:pPr indent="-228600" lvl="0" marL="228600" marR="0" rtl="0" algn="l">
              <a:lnSpc>
                <a:spcPct val="100000"/>
              </a:lnSpc>
              <a:spcBef>
                <a:spcPts val="0"/>
              </a:spcBef>
              <a:buNone/>
            </a:pPr>
            <a:r>
              <a:t/>
            </a:r>
            <a:endParaRPr b="0" sz="1800" strike="noStrike">
              <a:solidFill>
                <a:srgbClr val="000000"/>
              </a:solidFill>
              <a:latin typeface="Arial"/>
              <a:ea typeface="Arial"/>
              <a:cs typeface="Arial"/>
              <a:sym typeface="Arial"/>
            </a:endParaRPr>
          </a:p>
          <a:p>
            <a:pPr indent="-228600" lvl="0" marL="228600" marR="0" rtl="0" algn="l">
              <a:lnSpc>
                <a:spcPct val="100000"/>
              </a:lnSpc>
              <a:spcBef>
                <a:spcPts val="0"/>
              </a:spcBef>
              <a:buNone/>
            </a:pPr>
            <a:r>
              <a:t/>
            </a:r>
            <a:endParaRPr b="0" sz="1800" strike="noStrike">
              <a:solidFill>
                <a:srgbClr val="000000"/>
              </a:solidFill>
              <a:latin typeface="Arial"/>
              <a:ea typeface="Arial"/>
              <a:cs typeface="Arial"/>
              <a:sym typeface="Arial"/>
            </a:endParaRPr>
          </a:p>
          <a:p>
            <a:pPr indent="-228600" lvl="0" marL="228600" marR="0" rtl="0" algn="l">
              <a:lnSpc>
                <a:spcPct val="100000"/>
              </a:lnSpc>
              <a:spcBef>
                <a:spcPts val="0"/>
              </a:spcBef>
              <a:buNone/>
            </a:pPr>
            <a:r>
              <a:t/>
            </a:r>
            <a:endParaRPr b="0" sz="1800" strike="noStrike">
              <a:solidFill>
                <a:srgbClr val="000000"/>
              </a:solidFill>
              <a:latin typeface="Arial"/>
              <a:ea typeface="Arial"/>
              <a:cs typeface="Arial"/>
              <a:sym typeface="Arial"/>
            </a:endParaRPr>
          </a:p>
          <a:p>
            <a:pPr indent="-228600" lvl="0" marL="228600" marR="0" rtl="0" algn="l">
              <a:lnSpc>
                <a:spcPct val="100000"/>
              </a:lnSpc>
              <a:spcBef>
                <a:spcPts val="0"/>
              </a:spcBef>
              <a:buNone/>
            </a:pPr>
            <a:r>
              <a:t/>
            </a:r>
            <a:endParaRPr b="0" sz="1800" strike="noStrike">
              <a:solidFill>
                <a:srgbClr val="000000"/>
              </a:solidFill>
              <a:latin typeface="Arial"/>
              <a:ea typeface="Arial"/>
              <a:cs typeface="Arial"/>
              <a:sym typeface="Arial"/>
            </a:endParaRPr>
          </a:p>
          <a:p>
            <a:pPr indent="-228600" lvl="0" marL="228600" marR="0" rtl="0" algn="l">
              <a:lnSpc>
                <a:spcPct val="100000"/>
              </a:lnSpc>
              <a:spcBef>
                <a:spcPts val="0"/>
              </a:spcBef>
              <a:buClr>
                <a:srgbClr val="394D54"/>
              </a:buClr>
              <a:buSzPct val="100000"/>
              <a:buFont typeface="Arial"/>
              <a:buChar char="•"/>
            </a:pPr>
            <a:r>
              <a:rPr b="0" lang="en-US" sz="2000" strike="noStrike">
                <a:solidFill>
                  <a:srgbClr val="800000"/>
                </a:solidFill>
                <a:latin typeface="Cabin"/>
                <a:ea typeface="Cabin"/>
                <a:cs typeface="Cabin"/>
                <a:sym typeface="Cabin"/>
              </a:rPr>
              <a:t>TIP: Use –t to tag your image</a:t>
            </a:r>
          </a:p>
        </p:txBody>
      </p:sp>
      <p:sp>
        <p:nvSpPr>
          <p:cNvPr id="768" name="Shape 768"/>
          <p:cNvSpPr txBox="1"/>
          <p:nvPr>
            <p:ph type="title"/>
          </p:nvPr>
        </p:nvSpPr>
        <p:spPr>
          <a:xfrm>
            <a:off x="131000" y="21800"/>
            <a:ext cx="11768700" cy="803700"/>
          </a:xfrm>
          <a:prstGeom prst="rect">
            <a:avLst/>
          </a:prstGeom>
        </p:spPr>
        <p:txBody>
          <a:bodyPr anchorCtr="0" anchor="ctr" bIns="121900" lIns="121900" rIns="121900" tIns="121900">
            <a:noAutofit/>
          </a:bodyPr>
          <a:lstStyle/>
          <a:p>
            <a:pPr lvl="0">
              <a:spcBef>
                <a:spcPts val="0"/>
              </a:spcBef>
              <a:buNone/>
            </a:pPr>
            <a:r>
              <a:rPr lang="en-US"/>
              <a:t>docker build</a:t>
            </a:r>
          </a:p>
        </p:txBody>
      </p:sp>
    </p:spTree>
  </p:cSld>
  <p:clrMapOvr>
    <a:masterClrMapping/>
  </p:clrMapOvr>
  <p:transition spd="med">
    <p:fade/>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2" name="Shape 772"/>
        <p:cNvGrpSpPr/>
        <p:nvPr/>
      </p:nvGrpSpPr>
      <p:grpSpPr>
        <a:xfrm>
          <a:off x="0" y="0"/>
          <a:ext cx="0" cy="0"/>
          <a:chOff x="0" y="0"/>
          <a:chExt cx="0" cy="0"/>
        </a:xfrm>
      </p:grpSpPr>
      <p:sp>
        <p:nvSpPr>
          <p:cNvPr id="773" name="Shape 773"/>
          <p:cNvSpPr/>
          <p:nvPr/>
        </p:nvSpPr>
        <p:spPr>
          <a:xfrm>
            <a:off x="541800" y="1267920"/>
            <a:ext cx="14020560" cy="4908240"/>
          </a:xfrm>
          <a:prstGeom prst="rect">
            <a:avLst/>
          </a:prstGeom>
          <a:noFill/>
          <a:ln>
            <a:noFill/>
          </a:ln>
        </p:spPr>
        <p:txBody>
          <a:bodyPr anchorCtr="0" anchor="t" bIns="45700" lIns="91425" rIns="91425" tIns="45700">
            <a:noAutofit/>
          </a:bodyPr>
          <a:lstStyle/>
          <a:p>
            <a:pPr indent="-228600" lvl="0" marL="228600" marR="0" rtl="0" algn="l">
              <a:lnSpc>
                <a:spcPct val="100000"/>
              </a:lnSpc>
              <a:spcBef>
                <a:spcPts val="0"/>
              </a:spcBef>
              <a:buSzPct val="25000"/>
              <a:buNone/>
            </a:pPr>
            <a:r>
              <a:rPr b="0" lang="en-US" sz="2400" strike="noStrike">
                <a:solidFill>
                  <a:srgbClr val="800000"/>
                </a:solidFill>
                <a:latin typeface="Cabin"/>
                <a:ea typeface="Cabin"/>
                <a:cs typeface="Cabin"/>
                <a:sym typeface="Cabin"/>
              </a:rPr>
              <a:t>FROM ubuntu</a:t>
            </a:r>
          </a:p>
          <a:p>
            <a:pPr indent="-228600" lvl="0" marL="228600" marR="0" rtl="0" algn="l">
              <a:lnSpc>
                <a:spcPct val="100000"/>
              </a:lnSpc>
              <a:spcBef>
                <a:spcPts val="0"/>
              </a:spcBef>
              <a:buSzPct val="25000"/>
              <a:buNone/>
            </a:pPr>
            <a:r>
              <a:rPr b="0" lang="en-US" sz="2400" strike="noStrike">
                <a:solidFill>
                  <a:srgbClr val="800000"/>
                </a:solidFill>
                <a:latin typeface="Cabin"/>
                <a:ea typeface="Cabin"/>
                <a:cs typeface="Cabin"/>
                <a:sym typeface="Cabin"/>
              </a:rPr>
              <a:t>RUN echo "deb http://archive.ubuntu.com/ubuntu precise main universe" &gt; /etc/apt/sources.list</a:t>
            </a:r>
          </a:p>
          <a:p>
            <a:pPr indent="-228600" lvl="0" marL="228600" marR="0" rtl="0" algn="l">
              <a:lnSpc>
                <a:spcPct val="100000"/>
              </a:lnSpc>
              <a:spcBef>
                <a:spcPts val="0"/>
              </a:spcBef>
              <a:buSzPct val="25000"/>
              <a:buNone/>
            </a:pPr>
            <a:r>
              <a:rPr b="0" lang="en-US" sz="2400" strike="noStrike">
                <a:solidFill>
                  <a:srgbClr val="800000"/>
                </a:solidFill>
                <a:latin typeface="Cabin"/>
                <a:ea typeface="Cabin"/>
                <a:cs typeface="Cabin"/>
                <a:sym typeface="Cabin"/>
              </a:rPr>
              <a:t>RUN apt-get update</a:t>
            </a:r>
          </a:p>
          <a:p>
            <a:pPr indent="-228600" lvl="0" marL="228600" marR="0" rtl="0" algn="l">
              <a:lnSpc>
                <a:spcPct val="100000"/>
              </a:lnSpc>
              <a:spcBef>
                <a:spcPts val="0"/>
              </a:spcBef>
              <a:buSzPct val="25000"/>
              <a:buNone/>
            </a:pPr>
            <a:r>
              <a:rPr b="0" lang="en-US" sz="2400" strike="noStrike">
                <a:solidFill>
                  <a:srgbClr val="800000"/>
                </a:solidFill>
                <a:latin typeface="Cabin"/>
                <a:ea typeface="Cabin"/>
                <a:cs typeface="Cabin"/>
                <a:sym typeface="Cabin"/>
              </a:rPr>
              <a:t>RUN apt-get install -y memcached</a:t>
            </a:r>
          </a:p>
          <a:p>
            <a:pPr indent="-228600" lvl="0" marL="228600" marR="0" rtl="0" algn="l">
              <a:lnSpc>
                <a:spcPct val="100000"/>
              </a:lnSpc>
              <a:spcBef>
                <a:spcPts val="0"/>
              </a:spcBef>
              <a:buNone/>
            </a:pPr>
            <a:r>
              <a:t/>
            </a:r>
            <a:endParaRPr b="0" sz="1800" strike="noStrike">
              <a:solidFill>
                <a:srgbClr val="000000"/>
              </a:solidFill>
              <a:latin typeface="Arial"/>
              <a:ea typeface="Arial"/>
              <a:cs typeface="Arial"/>
              <a:sym typeface="Arial"/>
            </a:endParaRPr>
          </a:p>
          <a:p>
            <a:pPr indent="-228600" lvl="0" marL="228600" marR="0" rtl="0" algn="l">
              <a:lnSpc>
                <a:spcPct val="100000"/>
              </a:lnSpc>
              <a:spcBef>
                <a:spcPts val="0"/>
              </a:spcBef>
              <a:buClr>
                <a:srgbClr val="394D54"/>
              </a:buClr>
              <a:buSzPct val="100000"/>
              <a:buFont typeface="Arial"/>
              <a:buChar char="•"/>
            </a:pPr>
            <a:r>
              <a:rPr b="0" lang="en-US" sz="2400" strike="noStrike">
                <a:solidFill>
                  <a:srgbClr val="800000"/>
                </a:solidFill>
                <a:latin typeface="Cabin"/>
                <a:ea typeface="Cabin"/>
                <a:cs typeface="Cabin"/>
                <a:sym typeface="Cabin"/>
              </a:rPr>
              <a:t>Docker build –t memcached .</a:t>
            </a:r>
          </a:p>
          <a:p>
            <a:pPr indent="0" lvl="0" marL="0" marR="0" rtl="0" algn="l">
              <a:lnSpc>
                <a:spcPct val="100000"/>
              </a:lnSpc>
              <a:spcBef>
                <a:spcPts val="0"/>
              </a:spcBef>
              <a:buNone/>
            </a:pPr>
            <a:r>
              <a:t/>
            </a:r>
            <a:endParaRPr b="0" sz="1800" strike="noStrike">
              <a:solidFill>
                <a:srgbClr val="000000"/>
              </a:solidFill>
              <a:latin typeface="Arial"/>
              <a:ea typeface="Arial"/>
              <a:cs typeface="Arial"/>
              <a:sym typeface="Arial"/>
            </a:endParaRPr>
          </a:p>
        </p:txBody>
      </p:sp>
      <p:sp>
        <p:nvSpPr>
          <p:cNvPr id="774" name="Shape 774"/>
          <p:cNvSpPr txBox="1"/>
          <p:nvPr>
            <p:ph type="title"/>
          </p:nvPr>
        </p:nvSpPr>
        <p:spPr>
          <a:xfrm>
            <a:off x="131000" y="21800"/>
            <a:ext cx="11768700" cy="803700"/>
          </a:xfrm>
          <a:prstGeom prst="rect">
            <a:avLst/>
          </a:prstGeom>
        </p:spPr>
        <p:txBody>
          <a:bodyPr anchorCtr="0" anchor="ctr" bIns="121900" lIns="121900" rIns="121900" tIns="121900">
            <a:noAutofit/>
          </a:bodyPr>
          <a:lstStyle/>
          <a:p>
            <a:pPr lvl="0">
              <a:spcBef>
                <a:spcPts val="0"/>
              </a:spcBef>
              <a:buNone/>
            </a:pPr>
            <a:r>
              <a:rPr lang="en-US"/>
              <a:t>Example: Memcached</a:t>
            </a:r>
          </a:p>
        </p:txBody>
      </p:sp>
    </p:spTree>
  </p:cSld>
  <p:clrMapOvr>
    <a:masterClrMapping/>
  </p:clrMapOvr>
  <p:transition spd="med">
    <p:fade/>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8" name="Shape 778"/>
        <p:cNvGrpSpPr/>
        <p:nvPr/>
      </p:nvGrpSpPr>
      <p:grpSpPr>
        <a:xfrm>
          <a:off x="0" y="0"/>
          <a:ext cx="0" cy="0"/>
          <a:chOff x="0" y="0"/>
          <a:chExt cx="0" cy="0"/>
        </a:xfrm>
      </p:grpSpPr>
      <p:sp>
        <p:nvSpPr>
          <p:cNvPr id="779" name="Shape 779"/>
          <p:cNvSpPr/>
          <p:nvPr/>
        </p:nvSpPr>
        <p:spPr>
          <a:xfrm>
            <a:off x="541800" y="1303920"/>
            <a:ext cx="14020560" cy="5217839"/>
          </a:xfrm>
          <a:prstGeom prst="rect">
            <a:avLst/>
          </a:prstGeom>
          <a:noFill/>
          <a:ln>
            <a:noFill/>
          </a:ln>
        </p:spPr>
        <p:txBody>
          <a:bodyPr anchorCtr="0" anchor="t" bIns="45700" lIns="91425" rIns="91425" tIns="45700">
            <a:noAutofit/>
          </a:bodyPr>
          <a:lstStyle/>
          <a:p>
            <a:pPr indent="-228600" lvl="0" marL="228600" marR="0" rtl="0" algn="l">
              <a:lnSpc>
                <a:spcPct val="100000"/>
              </a:lnSpc>
              <a:spcBef>
                <a:spcPts val="0"/>
              </a:spcBef>
              <a:buSzPct val="25000"/>
              <a:buNone/>
            </a:pPr>
            <a:r>
              <a:rPr b="0" lang="en-US" sz="1400" strike="noStrike">
                <a:solidFill>
                  <a:srgbClr val="800000"/>
                </a:solidFill>
                <a:latin typeface="Cabin"/>
                <a:ea typeface="Cabin"/>
                <a:cs typeface="Cabin"/>
                <a:sym typeface="Cabin"/>
              </a:rPr>
              <a:t># Memcached</a:t>
            </a:r>
          </a:p>
          <a:p>
            <a:pPr indent="-228600" lvl="0" marL="228600" marR="0" rtl="0" algn="l">
              <a:lnSpc>
                <a:spcPct val="100000"/>
              </a:lnSpc>
              <a:spcBef>
                <a:spcPts val="0"/>
              </a:spcBef>
              <a:buSzPct val="25000"/>
              <a:buNone/>
            </a:pPr>
            <a:r>
              <a:rPr b="0" lang="en-US" sz="1400" strike="noStrike">
                <a:solidFill>
                  <a:srgbClr val="800000"/>
                </a:solidFill>
                <a:latin typeface="Cabin"/>
                <a:ea typeface="Cabin"/>
                <a:cs typeface="Cabin"/>
                <a:sym typeface="Cabin"/>
              </a:rPr>
              <a:t>#</a:t>
            </a:r>
          </a:p>
          <a:p>
            <a:pPr indent="-228600" lvl="0" marL="228600" marR="0" rtl="0" algn="l">
              <a:lnSpc>
                <a:spcPct val="100000"/>
              </a:lnSpc>
              <a:spcBef>
                <a:spcPts val="0"/>
              </a:spcBef>
              <a:buSzPct val="25000"/>
              <a:buNone/>
            </a:pPr>
            <a:r>
              <a:rPr b="0" lang="en-US" sz="1400" strike="noStrike">
                <a:solidFill>
                  <a:srgbClr val="800000"/>
                </a:solidFill>
                <a:latin typeface="Cabin"/>
                <a:ea typeface="Cabin"/>
                <a:cs typeface="Cabin"/>
                <a:sym typeface="Cabin"/>
              </a:rPr>
              <a:t># VERSION 1.0</a:t>
            </a:r>
          </a:p>
          <a:p>
            <a:pPr indent="-228600" lvl="0" marL="228600" marR="0" rtl="0" algn="l">
              <a:lnSpc>
                <a:spcPct val="100000"/>
              </a:lnSpc>
              <a:spcBef>
                <a:spcPts val="0"/>
              </a:spcBef>
              <a:buSzPct val="25000"/>
              <a:buNone/>
            </a:pPr>
            <a:r>
              <a:rPr b="0" lang="en-US" sz="1400" strike="noStrike">
                <a:solidFill>
                  <a:srgbClr val="800000"/>
                </a:solidFill>
                <a:latin typeface="Cabin"/>
                <a:ea typeface="Cabin"/>
                <a:cs typeface="Cabin"/>
                <a:sym typeface="Cabin"/>
              </a:rPr>
              <a:t># use the ubuntu base image provided by dotCloud</a:t>
            </a:r>
          </a:p>
          <a:p>
            <a:pPr indent="-228600" lvl="0" marL="228600" marR="0" rtl="0" algn="l">
              <a:lnSpc>
                <a:spcPct val="100000"/>
              </a:lnSpc>
              <a:spcBef>
                <a:spcPts val="0"/>
              </a:spcBef>
              <a:buSzPct val="25000"/>
              <a:buNone/>
            </a:pPr>
            <a:r>
              <a:rPr b="0" lang="en-US" sz="1400" strike="noStrike">
                <a:solidFill>
                  <a:srgbClr val="800000"/>
                </a:solidFill>
                <a:latin typeface="Cabin"/>
                <a:ea typeface="Cabin"/>
                <a:cs typeface="Cabin"/>
                <a:sym typeface="Cabin"/>
              </a:rPr>
              <a:t>FROM ubuntu</a:t>
            </a:r>
          </a:p>
          <a:p>
            <a:pPr indent="-228600" lvl="0" marL="228600" marR="0" rtl="0" algn="l">
              <a:lnSpc>
                <a:spcPct val="100000"/>
              </a:lnSpc>
              <a:spcBef>
                <a:spcPts val="0"/>
              </a:spcBef>
              <a:buSzPct val="25000"/>
              <a:buNone/>
            </a:pPr>
            <a:r>
              <a:rPr b="0" lang="en-US" sz="1400" strike="noStrike">
                <a:solidFill>
                  <a:srgbClr val="800000"/>
                </a:solidFill>
                <a:latin typeface="Cabin"/>
                <a:ea typeface="Cabin"/>
                <a:cs typeface="Cabin"/>
                <a:sym typeface="Cabin"/>
              </a:rPr>
              <a:t># make sure the package repository is up to date</a:t>
            </a:r>
          </a:p>
          <a:p>
            <a:pPr indent="-228600" lvl="0" marL="228600" marR="0" rtl="0" algn="l">
              <a:lnSpc>
                <a:spcPct val="100000"/>
              </a:lnSpc>
              <a:spcBef>
                <a:spcPts val="0"/>
              </a:spcBef>
              <a:buSzPct val="25000"/>
              <a:buNone/>
            </a:pPr>
            <a:r>
              <a:rPr b="0" lang="en-US" sz="1400" strike="noStrike">
                <a:solidFill>
                  <a:srgbClr val="800000"/>
                </a:solidFill>
                <a:latin typeface="Cabin"/>
                <a:ea typeface="Cabin"/>
                <a:cs typeface="Cabin"/>
                <a:sym typeface="Cabin"/>
              </a:rPr>
              <a:t>RUN echo "deb http://archive.ubuntu.com/ubuntu precise main universe" &gt; /etc/apt/sources.list</a:t>
            </a:r>
          </a:p>
          <a:p>
            <a:pPr indent="-228600" lvl="0" marL="228600" marR="0" rtl="0" algn="l">
              <a:lnSpc>
                <a:spcPct val="100000"/>
              </a:lnSpc>
              <a:spcBef>
                <a:spcPts val="0"/>
              </a:spcBef>
              <a:buSzPct val="25000"/>
              <a:buNone/>
            </a:pPr>
            <a:r>
              <a:rPr b="0" lang="en-US" sz="1400" strike="noStrike">
                <a:solidFill>
                  <a:srgbClr val="800000"/>
                </a:solidFill>
                <a:latin typeface="Cabin"/>
                <a:ea typeface="Cabin"/>
                <a:cs typeface="Cabin"/>
                <a:sym typeface="Cabin"/>
              </a:rPr>
              <a:t>RUN apt-get update</a:t>
            </a:r>
          </a:p>
          <a:p>
            <a:pPr indent="-228600" lvl="0" marL="228600" marR="0" rtl="0" algn="l">
              <a:lnSpc>
                <a:spcPct val="100000"/>
              </a:lnSpc>
              <a:spcBef>
                <a:spcPts val="0"/>
              </a:spcBef>
              <a:buSzPct val="25000"/>
              <a:buNone/>
            </a:pPr>
            <a:r>
              <a:rPr b="0" lang="en-US" sz="1400" strike="noStrike">
                <a:solidFill>
                  <a:srgbClr val="800000"/>
                </a:solidFill>
                <a:latin typeface="Cabin"/>
                <a:ea typeface="Cabin"/>
                <a:cs typeface="Cabin"/>
                <a:sym typeface="Cabin"/>
              </a:rPr>
              <a:t># install memcached</a:t>
            </a:r>
          </a:p>
          <a:p>
            <a:pPr indent="-228600" lvl="0" marL="228600" marR="0" rtl="0" algn="l">
              <a:lnSpc>
                <a:spcPct val="100000"/>
              </a:lnSpc>
              <a:spcBef>
                <a:spcPts val="0"/>
              </a:spcBef>
              <a:buSzPct val="25000"/>
              <a:buNone/>
            </a:pPr>
            <a:r>
              <a:rPr b="0" lang="en-US" sz="1400" strike="noStrike">
                <a:solidFill>
                  <a:srgbClr val="800000"/>
                </a:solidFill>
                <a:latin typeface="Cabin"/>
                <a:ea typeface="Cabin"/>
                <a:cs typeface="Cabin"/>
                <a:sym typeface="Cabin"/>
              </a:rPr>
              <a:t>RUN apt-get install -y memcached</a:t>
            </a:r>
          </a:p>
        </p:txBody>
      </p:sp>
      <p:sp>
        <p:nvSpPr>
          <p:cNvPr id="780" name="Shape 780"/>
          <p:cNvSpPr txBox="1"/>
          <p:nvPr>
            <p:ph type="title"/>
          </p:nvPr>
        </p:nvSpPr>
        <p:spPr>
          <a:xfrm>
            <a:off x="131000" y="21800"/>
            <a:ext cx="11768700" cy="803700"/>
          </a:xfrm>
          <a:prstGeom prst="rect">
            <a:avLst/>
          </a:prstGeom>
        </p:spPr>
        <p:txBody>
          <a:bodyPr anchorCtr="0" anchor="ctr" bIns="121900" lIns="121900" rIns="121900" tIns="121900">
            <a:noAutofit/>
          </a:bodyPr>
          <a:lstStyle/>
          <a:p>
            <a:pPr lvl="0">
              <a:spcBef>
                <a:spcPts val="0"/>
              </a:spcBef>
              <a:buNone/>
            </a:pPr>
            <a:r>
              <a:rPr lang="en-US"/>
              <a:t># Commenting</a:t>
            </a:r>
          </a:p>
        </p:txBody>
      </p:sp>
    </p:spTree>
  </p:cSld>
  <p:clrMapOvr>
    <a:masterClrMapping/>
  </p:clrMapOvr>
  <p:transition spd="med">
    <p:fade/>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4" name="Shape 784"/>
        <p:cNvGrpSpPr/>
        <p:nvPr/>
      </p:nvGrpSpPr>
      <p:grpSpPr>
        <a:xfrm>
          <a:off x="0" y="0"/>
          <a:ext cx="0" cy="0"/>
          <a:chOff x="0" y="0"/>
          <a:chExt cx="0" cy="0"/>
        </a:xfrm>
      </p:grpSpPr>
      <p:sp>
        <p:nvSpPr>
          <p:cNvPr id="785" name="Shape 785"/>
          <p:cNvSpPr/>
          <p:nvPr/>
        </p:nvSpPr>
        <p:spPr>
          <a:xfrm>
            <a:off x="1068840" y="1268279"/>
            <a:ext cx="14020560" cy="5439960"/>
          </a:xfrm>
          <a:prstGeom prst="rect">
            <a:avLst/>
          </a:prstGeom>
          <a:noFill/>
          <a:ln>
            <a:noFill/>
          </a:ln>
        </p:spPr>
        <p:txBody>
          <a:bodyPr anchorCtr="0" anchor="t" bIns="45700" lIns="91425" rIns="91425" tIns="45700">
            <a:noAutofit/>
          </a:bodyPr>
          <a:lstStyle/>
          <a:p>
            <a:pPr indent="-228600" lvl="0" marL="228600" marR="0" rtl="0" algn="l">
              <a:lnSpc>
                <a:spcPct val="100000"/>
              </a:lnSpc>
              <a:spcBef>
                <a:spcPts val="0"/>
              </a:spcBef>
              <a:buClr>
                <a:srgbClr val="394D54"/>
              </a:buClr>
              <a:buSzPct val="100000"/>
              <a:buFont typeface="Arial"/>
              <a:buChar char="•"/>
            </a:pPr>
            <a:r>
              <a:rPr b="0" lang="en-US" sz="1400" strike="noStrike">
                <a:solidFill>
                  <a:srgbClr val="800000"/>
                </a:solidFill>
                <a:latin typeface="Cabin"/>
                <a:ea typeface="Cabin"/>
                <a:cs typeface="Cabin"/>
                <a:sym typeface="Cabin"/>
              </a:rPr>
              <a:t>Triggers a command as soon as the container starts</a:t>
            </a:r>
          </a:p>
          <a:p>
            <a:pPr indent="-228600" lvl="0" marL="228600" marR="0" rtl="0" algn="l">
              <a:lnSpc>
                <a:spcPct val="100000"/>
              </a:lnSpc>
              <a:spcBef>
                <a:spcPts val="0"/>
              </a:spcBef>
              <a:buClr>
                <a:srgbClr val="394D54"/>
              </a:buClr>
              <a:buSzPct val="100000"/>
              <a:buFont typeface="Arial"/>
              <a:buChar char="•"/>
            </a:pPr>
            <a:r>
              <a:rPr b="0" lang="en-US" sz="1400" strike="noStrike">
                <a:solidFill>
                  <a:srgbClr val="800000"/>
                </a:solidFill>
                <a:latin typeface="Cabin"/>
                <a:ea typeface="Cabin"/>
                <a:cs typeface="Cabin"/>
                <a:sym typeface="Cabin"/>
              </a:rPr>
              <a:t>Example: ENTRYPOINT echo “Whale You Be My Container?”</a:t>
            </a:r>
          </a:p>
          <a:p>
            <a:pPr indent="-228600" lvl="0" marL="228600" marR="0" rtl="0" algn="l">
              <a:lnSpc>
                <a:spcPct val="100000"/>
              </a:lnSpc>
              <a:spcBef>
                <a:spcPts val="0"/>
              </a:spcBef>
              <a:buNone/>
            </a:pPr>
            <a:r>
              <a:t/>
            </a:r>
            <a:endParaRPr b="0" sz="1800" strike="noStrike">
              <a:solidFill>
                <a:srgbClr val="000000"/>
              </a:solidFill>
              <a:latin typeface="Arial"/>
              <a:ea typeface="Arial"/>
              <a:cs typeface="Arial"/>
              <a:sym typeface="Arial"/>
            </a:endParaRPr>
          </a:p>
          <a:p>
            <a:pPr indent="-228600" lvl="0" marL="228600" marR="0" rtl="0" algn="l">
              <a:lnSpc>
                <a:spcPct val="100000"/>
              </a:lnSpc>
              <a:spcBef>
                <a:spcPts val="0"/>
              </a:spcBef>
              <a:buSzPct val="25000"/>
              <a:buNone/>
            </a:pPr>
            <a:r>
              <a:rPr b="0" lang="en-US" sz="1400" strike="noStrike">
                <a:solidFill>
                  <a:srgbClr val="800000"/>
                </a:solidFill>
                <a:latin typeface="Cabin"/>
                <a:ea typeface="Cabin"/>
                <a:cs typeface="Cabin"/>
                <a:sym typeface="Cabin"/>
              </a:rPr>
              <a:t>#</a:t>
            </a:r>
          </a:p>
          <a:p>
            <a:pPr indent="-228600" lvl="0" marL="228600" marR="0" rtl="0" algn="l">
              <a:lnSpc>
                <a:spcPct val="100000"/>
              </a:lnSpc>
              <a:spcBef>
                <a:spcPts val="0"/>
              </a:spcBef>
              <a:buSzPct val="25000"/>
              <a:buNone/>
            </a:pPr>
            <a:r>
              <a:rPr b="0" lang="en-US" sz="1400" strike="noStrike">
                <a:solidFill>
                  <a:srgbClr val="800000"/>
                </a:solidFill>
                <a:latin typeface="Cabin"/>
                <a:ea typeface="Cabin"/>
                <a:cs typeface="Cabin"/>
                <a:sym typeface="Cabin"/>
              </a:rPr>
              <a:t># VERSION       0.1.2</a:t>
            </a:r>
          </a:p>
          <a:p>
            <a:pPr indent="-228600" lvl="0" marL="228600" marR="0" rtl="0" algn="l">
              <a:lnSpc>
                <a:spcPct val="100000"/>
              </a:lnSpc>
              <a:spcBef>
                <a:spcPts val="0"/>
              </a:spcBef>
              <a:buNone/>
            </a:pPr>
            <a:r>
              <a:t/>
            </a:r>
            <a:endParaRPr b="0" sz="1800" strike="noStrike">
              <a:solidFill>
                <a:srgbClr val="000000"/>
              </a:solidFill>
              <a:latin typeface="Arial"/>
              <a:ea typeface="Arial"/>
              <a:cs typeface="Arial"/>
              <a:sym typeface="Arial"/>
            </a:endParaRPr>
          </a:p>
          <a:p>
            <a:pPr indent="-228600" lvl="0" marL="228600" marR="0" rtl="0" algn="l">
              <a:lnSpc>
                <a:spcPct val="100000"/>
              </a:lnSpc>
              <a:spcBef>
                <a:spcPts val="0"/>
              </a:spcBef>
              <a:buSzPct val="25000"/>
              <a:buNone/>
            </a:pPr>
            <a:r>
              <a:rPr b="0" lang="en-US" sz="1400" strike="noStrike">
                <a:solidFill>
                  <a:srgbClr val="800000"/>
                </a:solidFill>
                <a:latin typeface="Cabin"/>
                <a:ea typeface="Cabin"/>
                <a:cs typeface="Cabin"/>
                <a:sym typeface="Cabin"/>
              </a:rPr>
              <a:t># use the ubuntu base image</a:t>
            </a:r>
          </a:p>
          <a:p>
            <a:pPr indent="-228600" lvl="0" marL="228600" marR="0" rtl="0" algn="l">
              <a:lnSpc>
                <a:spcPct val="100000"/>
              </a:lnSpc>
              <a:spcBef>
                <a:spcPts val="0"/>
              </a:spcBef>
              <a:buSzPct val="25000"/>
              <a:buNone/>
            </a:pPr>
            <a:r>
              <a:rPr b="0" lang="en-US" sz="1400" strike="noStrike">
                <a:solidFill>
                  <a:srgbClr val="800000"/>
                </a:solidFill>
                <a:latin typeface="Cabin"/>
                <a:ea typeface="Cabin"/>
                <a:cs typeface="Cabin"/>
                <a:sym typeface="Cabin"/>
              </a:rPr>
              <a:t>FROM ubuntu</a:t>
            </a:r>
          </a:p>
          <a:p>
            <a:pPr indent="-228600" lvl="0" marL="228600" marR="0" rtl="0" algn="l">
              <a:lnSpc>
                <a:spcPct val="100000"/>
              </a:lnSpc>
              <a:spcBef>
                <a:spcPts val="0"/>
              </a:spcBef>
              <a:buNone/>
            </a:pPr>
            <a:r>
              <a:t/>
            </a:r>
            <a:endParaRPr b="0" sz="1800" strike="noStrike">
              <a:solidFill>
                <a:srgbClr val="000000"/>
              </a:solidFill>
              <a:latin typeface="Arial"/>
              <a:ea typeface="Arial"/>
              <a:cs typeface="Arial"/>
              <a:sym typeface="Arial"/>
            </a:endParaRPr>
          </a:p>
          <a:p>
            <a:pPr indent="-228600" lvl="0" marL="228600" marR="0" rtl="0" algn="l">
              <a:lnSpc>
                <a:spcPct val="100000"/>
              </a:lnSpc>
              <a:spcBef>
                <a:spcPts val="0"/>
              </a:spcBef>
              <a:buSzPct val="25000"/>
              <a:buNone/>
            </a:pPr>
            <a:r>
              <a:rPr b="0" lang="en-US" sz="1400" strike="noStrike">
                <a:solidFill>
                  <a:srgbClr val="800000"/>
                </a:solidFill>
                <a:latin typeface="Cabin"/>
                <a:ea typeface="Cabin"/>
                <a:cs typeface="Cabin"/>
                <a:sym typeface="Cabin"/>
              </a:rPr>
              <a:t># say hello when the container is launched</a:t>
            </a:r>
          </a:p>
          <a:p>
            <a:pPr indent="-228600" lvl="0" marL="228600" marR="0" rtl="0" algn="l">
              <a:lnSpc>
                <a:spcPct val="100000"/>
              </a:lnSpc>
              <a:spcBef>
                <a:spcPts val="0"/>
              </a:spcBef>
              <a:buSzPct val="25000"/>
              <a:buNone/>
            </a:pPr>
            <a:r>
              <a:rPr b="0" lang="en-US" sz="1400" strike="noStrike">
                <a:solidFill>
                  <a:srgbClr val="800000"/>
                </a:solidFill>
                <a:latin typeface="Cabin"/>
                <a:ea typeface="Cabin"/>
                <a:cs typeface="Cabin"/>
                <a:sym typeface="Cabin"/>
              </a:rPr>
              <a:t>ENTRYPOINT echo "Hello ubuntu"</a:t>
            </a:r>
          </a:p>
          <a:p>
            <a:pPr indent="0" lvl="0" marL="0" marR="0" rtl="0" algn="l">
              <a:lnSpc>
                <a:spcPct val="100000"/>
              </a:lnSpc>
              <a:spcBef>
                <a:spcPts val="0"/>
              </a:spcBef>
              <a:buNone/>
            </a:pPr>
            <a:r>
              <a:t/>
            </a:r>
            <a:endParaRPr b="0" sz="1800" strike="noStrike">
              <a:solidFill>
                <a:srgbClr val="000000"/>
              </a:solidFill>
              <a:latin typeface="Arial"/>
              <a:ea typeface="Arial"/>
              <a:cs typeface="Arial"/>
              <a:sym typeface="Arial"/>
            </a:endParaRPr>
          </a:p>
        </p:txBody>
      </p:sp>
      <p:sp>
        <p:nvSpPr>
          <p:cNvPr id="786" name="Shape 786"/>
          <p:cNvSpPr txBox="1"/>
          <p:nvPr>
            <p:ph type="title"/>
          </p:nvPr>
        </p:nvSpPr>
        <p:spPr>
          <a:xfrm>
            <a:off x="131000" y="21800"/>
            <a:ext cx="11768700" cy="803700"/>
          </a:xfrm>
          <a:prstGeom prst="rect">
            <a:avLst/>
          </a:prstGeom>
        </p:spPr>
        <p:txBody>
          <a:bodyPr anchorCtr="0" anchor="ctr" bIns="121900" lIns="121900" rIns="121900" tIns="121900">
            <a:noAutofit/>
          </a:bodyPr>
          <a:lstStyle/>
          <a:p>
            <a:pPr lvl="0">
              <a:spcBef>
                <a:spcPts val="0"/>
              </a:spcBef>
              <a:buNone/>
            </a:pPr>
            <a:r>
              <a:rPr lang="en-US"/>
              <a:t>ENTRYPOINT </a:t>
            </a:r>
          </a:p>
        </p:txBody>
      </p:sp>
    </p:spTree>
  </p:cSld>
  <p:clrMapOvr>
    <a:masterClrMapping/>
  </p:clrMapOvr>
  <p:transition spd="med">
    <p:fade/>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0" name="Shape 790"/>
        <p:cNvGrpSpPr/>
        <p:nvPr/>
      </p:nvGrpSpPr>
      <p:grpSpPr>
        <a:xfrm>
          <a:off x="0" y="0"/>
          <a:ext cx="0" cy="0"/>
          <a:chOff x="0" y="0"/>
          <a:chExt cx="0" cy="0"/>
        </a:xfrm>
      </p:grpSpPr>
      <p:sp>
        <p:nvSpPr>
          <p:cNvPr id="791" name="Shape 791"/>
          <p:cNvSpPr/>
          <p:nvPr/>
        </p:nvSpPr>
        <p:spPr>
          <a:xfrm>
            <a:off x="685800" y="1160640"/>
            <a:ext cx="14020560" cy="5589359"/>
          </a:xfrm>
          <a:prstGeom prst="rect">
            <a:avLst/>
          </a:prstGeom>
          <a:noFill/>
          <a:ln>
            <a:noFill/>
          </a:ln>
        </p:spPr>
        <p:txBody>
          <a:bodyPr anchorCtr="0" anchor="t" bIns="45700" lIns="91425" rIns="91425" tIns="45700">
            <a:noAutofit/>
          </a:bodyPr>
          <a:lstStyle/>
          <a:p>
            <a:pPr indent="-228600" lvl="0" marL="228600" marR="0" rtl="0" algn="l">
              <a:lnSpc>
                <a:spcPct val="100000"/>
              </a:lnSpc>
              <a:spcBef>
                <a:spcPts val="0"/>
              </a:spcBef>
              <a:buClr>
                <a:srgbClr val="394D54"/>
              </a:buClr>
              <a:buSzPct val="100000"/>
              <a:buFont typeface="Arial"/>
              <a:buChar char="•"/>
            </a:pPr>
            <a:r>
              <a:rPr b="0" lang="en-US" sz="1800" strike="noStrike">
                <a:solidFill>
                  <a:srgbClr val="800000"/>
                </a:solidFill>
                <a:latin typeface="Cabin"/>
                <a:ea typeface="Cabin"/>
                <a:cs typeface="Cabin"/>
                <a:sym typeface="Cabin"/>
              </a:rPr>
              <a:t>Run containers as executables! :)</a:t>
            </a:r>
          </a:p>
          <a:p>
            <a:pPr indent="-228600" lvl="0" marL="228600" marR="0" rtl="0" algn="l">
              <a:lnSpc>
                <a:spcPct val="100000"/>
              </a:lnSpc>
              <a:spcBef>
                <a:spcPts val="0"/>
              </a:spcBef>
              <a:buClr>
                <a:srgbClr val="394D54"/>
              </a:buClr>
              <a:buSzPct val="100000"/>
              <a:buFont typeface="Arial"/>
              <a:buChar char="•"/>
            </a:pPr>
            <a:r>
              <a:rPr b="0" lang="en-US" sz="1800" strike="noStrike">
                <a:solidFill>
                  <a:srgbClr val="800000"/>
                </a:solidFill>
                <a:latin typeface="Cabin"/>
                <a:ea typeface="Cabin"/>
                <a:cs typeface="Cabin"/>
                <a:sym typeface="Cabin"/>
              </a:rPr>
              <a:t>cat /etc/passwd | docker run -i wc</a:t>
            </a:r>
          </a:p>
          <a:p>
            <a:pPr indent="-228600" lvl="0" marL="228600" marR="0" rtl="0" algn="l">
              <a:lnSpc>
                <a:spcPct val="100000"/>
              </a:lnSpc>
              <a:spcBef>
                <a:spcPts val="0"/>
              </a:spcBef>
              <a:buNone/>
            </a:pPr>
            <a:r>
              <a:t/>
            </a:r>
            <a:endParaRPr b="0" sz="1800" strike="noStrike">
              <a:solidFill>
                <a:srgbClr val="000000"/>
              </a:solidFill>
              <a:latin typeface="Arial"/>
              <a:ea typeface="Arial"/>
              <a:cs typeface="Arial"/>
              <a:sym typeface="Arial"/>
            </a:endParaRPr>
          </a:p>
          <a:p>
            <a:pPr indent="-228600" lvl="0" marL="228600" marR="0" rtl="0" algn="l">
              <a:lnSpc>
                <a:spcPct val="100000"/>
              </a:lnSpc>
              <a:spcBef>
                <a:spcPts val="0"/>
              </a:spcBef>
              <a:buSzPct val="25000"/>
              <a:buNone/>
            </a:pPr>
            <a:r>
              <a:rPr b="0" lang="en-US" sz="1800" strike="noStrike">
                <a:solidFill>
                  <a:srgbClr val="800000"/>
                </a:solidFill>
                <a:latin typeface="Cabin"/>
                <a:ea typeface="Cabin"/>
                <a:cs typeface="Cabin"/>
                <a:sym typeface="Cabin"/>
              </a:rPr>
              <a:t># This is wc </a:t>
            </a:r>
          </a:p>
          <a:p>
            <a:pPr indent="-228600" lvl="0" marL="228600" marR="0" rtl="0" algn="l">
              <a:lnSpc>
                <a:spcPct val="100000"/>
              </a:lnSpc>
              <a:spcBef>
                <a:spcPts val="0"/>
              </a:spcBef>
              <a:buSzPct val="25000"/>
              <a:buNone/>
            </a:pPr>
            <a:r>
              <a:rPr b="0" lang="en-US" sz="1800" strike="noStrike">
                <a:solidFill>
                  <a:srgbClr val="800000"/>
                </a:solidFill>
                <a:latin typeface="Cabin"/>
                <a:ea typeface="Cabin"/>
                <a:cs typeface="Cabin"/>
                <a:sym typeface="Cabin"/>
              </a:rPr>
              <a:t># </a:t>
            </a:r>
          </a:p>
          <a:p>
            <a:pPr indent="-228600" lvl="0" marL="228600" marR="0" rtl="0" algn="l">
              <a:lnSpc>
                <a:spcPct val="100000"/>
              </a:lnSpc>
              <a:spcBef>
                <a:spcPts val="0"/>
              </a:spcBef>
              <a:buSzPct val="25000"/>
              <a:buNone/>
            </a:pPr>
            <a:r>
              <a:rPr b="0" lang="en-US" sz="1800" strike="noStrike">
                <a:solidFill>
                  <a:srgbClr val="800000"/>
                </a:solidFill>
                <a:latin typeface="Cabin"/>
                <a:ea typeface="Cabin"/>
                <a:cs typeface="Cabin"/>
                <a:sym typeface="Cabin"/>
              </a:rPr>
              <a:t># VERSION 0.42 </a:t>
            </a:r>
          </a:p>
          <a:p>
            <a:pPr indent="-228600" lvl="0" marL="228600" marR="0" rtl="0" algn="l">
              <a:lnSpc>
                <a:spcPct val="100000"/>
              </a:lnSpc>
              <a:spcBef>
                <a:spcPts val="0"/>
              </a:spcBef>
              <a:buNone/>
            </a:pPr>
            <a:r>
              <a:t/>
            </a:r>
            <a:endParaRPr b="0" sz="1800" strike="noStrike">
              <a:solidFill>
                <a:srgbClr val="000000"/>
              </a:solidFill>
              <a:latin typeface="Arial"/>
              <a:ea typeface="Arial"/>
              <a:cs typeface="Arial"/>
              <a:sym typeface="Arial"/>
            </a:endParaRPr>
          </a:p>
          <a:p>
            <a:pPr indent="-228600" lvl="0" marL="228600" marR="0" rtl="0" algn="l">
              <a:lnSpc>
                <a:spcPct val="100000"/>
              </a:lnSpc>
              <a:spcBef>
                <a:spcPts val="0"/>
              </a:spcBef>
              <a:buSzPct val="25000"/>
              <a:buNone/>
            </a:pPr>
            <a:r>
              <a:rPr b="0" lang="en-US" sz="1800" strike="noStrike">
                <a:solidFill>
                  <a:srgbClr val="800000"/>
                </a:solidFill>
                <a:latin typeface="Cabin"/>
                <a:ea typeface="Cabin"/>
                <a:cs typeface="Cabin"/>
                <a:sym typeface="Cabin"/>
              </a:rPr>
              <a:t># use the base image provided by dotCloud </a:t>
            </a:r>
          </a:p>
          <a:p>
            <a:pPr indent="-228600" lvl="0" marL="228600" marR="0" rtl="0" algn="l">
              <a:lnSpc>
                <a:spcPct val="100000"/>
              </a:lnSpc>
              <a:spcBef>
                <a:spcPts val="0"/>
              </a:spcBef>
              <a:buSzPct val="25000"/>
              <a:buNone/>
            </a:pPr>
            <a:r>
              <a:rPr b="0" lang="en-US" sz="1800" strike="noStrike">
                <a:solidFill>
                  <a:srgbClr val="800000"/>
                </a:solidFill>
                <a:latin typeface="Cabin"/>
                <a:ea typeface="Cabin"/>
                <a:cs typeface="Cabin"/>
                <a:sym typeface="Cabin"/>
              </a:rPr>
              <a:t>FROM base </a:t>
            </a:r>
          </a:p>
          <a:p>
            <a:pPr indent="-228600" lvl="0" marL="228600" marR="0" rtl="0" algn="l">
              <a:lnSpc>
                <a:spcPct val="100000"/>
              </a:lnSpc>
              <a:spcBef>
                <a:spcPts val="0"/>
              </a:spcBef>
              <a:buNone/>
            </a:pPr>
            <a:r>
              <a:t/>
            </a:r>
            <a:endParaRPr b="0" sz="1800" strike="noStrike">
              <a:solidFill>
                <a:srgbClr val="000000"/>
              </a:solidFill>
              <a:latin typeface="Arial"/>
              <a:ea typeface="Arial"/>
              <a:cs typeface="Arial"/>
              <a:sym typeface="Arial"/>
            </a:endParaRPr>
          </a:p>
          <a:p>
            <a:pPr indent="-228600" lvl="0" marL="228600" marR="0" rtl="0" algn="l">
              <a:lnSpc>
                <a:spcPct val="100000"/>
              </a:lnSpc>
              <a:spcBef>
                <a:spcPts val="0"/>
              </a:spcBef>
              <a:buSzPct val="25000"/>
              <a:buNone/>
            </a:pPr>
            <a:r>
              <a:rPr b="0" lang="en-US" sz="1800" strike="noStrike">
                <a:solidFill>
                  <a:srgbClr val="800000"/>
                </a:solidFill>
                <a:latin typeface="Cabin"/>
                <a:ea typeface="Cabin"/>
                <a:cs typeface="Cabin"/>
                <a:sym typeface="Cabin"/>
              </a:rPr>
              <a:t>MAINTAINER Victor Coisne victor.coisne@dotcloud.com </a:t>
            </a:r>
          </a:p>
          <a:p>
            <a:pPr indent="-228600" lvl="0" marL="228600" marR="0" rtl="0" algn="l">
              <a:lnSpc>
                <a:spcPct val="100000"/>
              </a:lnSpc>
              <a:spcBef>
                <a:spcPts val="0"/>
              </a:spcBef>
              <a:buNone/>
            </a:pPr>
            <a:r>
              <a:t/>
            </a:r>
            <a:endParaRPr b="0" sz="1800" strike="noStrike">
              <a:solidFill>
                <a:srgbClr val="000000"/>
              </a:solidFill>
              <a:latin typeface="Arial"/>
              <a:ea typeface="Arial"/>
              <a:cs typeface="Arial"/>
              <a:sym typeface="Arial"/>
            </a:endParaRPr>
          </a:p>
          <a:p>
            <a:pPr indent="-228600" lvl="0" marL="228600" marR="0" rtl="0" algn="l">
              <a:lnSpc>
                <a:spcPct val="100000"/>
              </a:lnSpc>
              <a:spcBef>
                <a:spcPts val="0"/>
              </a:spcBef>
              <a:buSzPct val="25000"/>
              <a:buNone/>
            </a:pPr>
            <a:r>
              <a:rPr b="0" lang="en-US" sz="1800" strike="noStrike">
                <a:solidFill>
                  <a:srgbClr val="800000"/>
                </a:solidFill>
                <a:latin typeface="Cabin"/>
                <a:ea typeface="Cabin"/>
                <a:cs typeface="Cabin"/>
                <a:sym typeface="Cabin"/>
              </a:rPr>
              <a:t># count lines with wc </a:t>
            </a:r>
          </a:p>
          <a:p>
            <a:pPr indent="-228600" lvl="0" marL="228600" marR="0" rtl="0" algn="l">
              <a:lnSpc>
                <a:spcPct val="100000"/>
              </a:lnSpc>
              <a:spcBef>
                <a:spcPts val="0"/>
              </a:spcBef>
              <a:buSzPct val="25000"/>
              <a:buNone/>
            </a:pPr>
            <a:r>
              <a:rPr b="0" lang="en-US" sz="1800" strike="noStrike">
                <a:solidFill>
                  <a:srgbClr val="800000"/>
                </a:solidFill>
                <a:latin typeface="Cabin"/>
                <a:ea typeface="Cabin"/>
                <a:cs typeface="Cabin"/>
                <a:sym typeface="Cabin"/>
              </a:rPr>
              <a:t>ENTRYPOINT ["wc", "-l"]</a:t>
            </a:r>
          </a:p>
          <a:p>
            <a:pPr indent="0" lvl="0" marL="0" marR="0" rtl="0" algn="l">
              <a:lnSpc>
                <a:spcPct val="100000"/>
              </a:lnSpc>
              <a:spcBef>
                <a:spcPts val="0"/>
              </a:spcBef>
              <a:buNone/>
            </a:pPr>
            <a:r>
              <a:t/>
            </a:r>
            <a:endParaRPr b="0" sz="1800" strike="noStrike">
              <a:solidFill>
                <a:srgbClr val="000000"/>
              </a:solidFill>
              <a:latin typeface="Arial"/>
              <a:ea typeface="Arial"/>
              <a:cs typeface="Arial"/>
              <a:sym typeface="Arial"/>
            </a:endParaRPr>
          </a:p>
        </p:txBody>
      </p:sp>
      <p:sp>
        <p:nvSpPr>
          <p:cNvPr id="792" name="Shape 792"/>
          <p:cNvSpPr txBox="1"/>
          <p:nvPr>
            <p:ph type="title"/>
          </p:nvPr>
        </p:nvSpPr>
        <p:spPr>
          <a:xfrm>
            <a:off x="131000" y="21800"/>
            <a:ext cx="11768700" cy="803700"/>
          </a:xfrm>
          <a:prstGeom prst="rect">
            <a:avLst/>
          </a:prstGeom>
        </p:spPr>
        <p:txBody>
          <a:bodyPr anchorCtr="0" anchor="ctr" bIns="121900" lIns="121900" rIns="121900" tIns="121900">
            <a:noAutofit/>
          </a:bodyPr>
          <a:lstStyle/>
          <a:p>
            <a:pPr lvl="0">
              <a:spcBef>
                <a:spcPts val="0"/>
              </a:spcBef>
              <a:buNone/>
            </a:pPr>
            <a:r>
              <a:rPr lang="en-US"/>
              <a:t>ENTRYPOINT option 2 </a:t>
            </a:r>
          </a:p>
        </p:txBody>
      </p:sp>
    </p:spTree>
  </p:cSld>
  <p:clrMapOvr>
    <a:masterClrMapping/>
  </p:clrMapOvr>
  <p:transition spd="med">
    <p:fade/>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6" name="Shape 796"/>
        <p:cNvGrpSpPr/>
        <p:nvPr/>
      </p:nvGrpSpPr>
      <p:grpSpPr>
        <a:xfrm>
          <a:off x="0" y="0"/>
          <a:ext cx="0" cy="0"/>
          <a:chOff x="0" y="0"/>
          <a:chExt cx="0" cy="0"/>
        </a:xfrm>
      </p:grpSpPr>
      <p:sp>
        <p:nvSpPr>
          <p:cNvPr id="797" name="Shape 797"/>
          <p:cNvSpPr/>
          <p:nvPr/>
        </p:nvSpPr>
        <p:spPr>
          <a:xfrm>
            <a:off x="446760" y="1449000"/>
            <a:ext cx="14020560" cy="4908240"/>
          </a:xfrm>
          <a:prstGeom prst="rect">
            <a:avLst/>
          </a:prstGeom>
          <a:noFill/>
          <a:ln>
            <a:noFill/>
          </a:ln>
        </p:spPr>
        <p:txBody>
          <a:bodyPr anchorCtr="0" anchor="t" bIns="45700" lIns="91425" rIns="91425" tIns="45700">
            <a:noAutofit/>
          </a:bodyPr>
          <a:lstStyle/>
          <a:p>
            <a:pPr indent="-228600" lvl="0" marL="228600" marR="0" rtl="0" algn="l">
              <a:lnSpc>
                <a:spcPct val="100000"/>
              </a:lnSpc>
              <a:spcBef>
                <a:spcPts val="0"/>
              </a:spcBef>
              <a:buClr>
                <a:srgbClr val="394D54"/>
              </a:buClr>
              <a:buSzPct val="100000"/>
              <a:buFont typeface="Arial"/>
              <a:buChar char="•"/>
            </a:pPr>
            <a:r>
              <a:rPr b="0" lang="en-US" sz="2200" strike="noStrike">
                <a:solidFill>
                  <a:srgbClr val="800000"/>
                </a:solidFill>
                <a:latin typeface="Cabin"/>
                <a:ea typeface="Cabin"/>
                <a:cs typeface="Cabin"/>
                <a:sym typeface="Cabin"/>
              </a:rPr>
              <a:t>Sets the username to use when running the image</a:t>
            </a:r>
          </a:p>
          <a:p>
            <a:pPr indent="-228600" lvl="0" marL="228600" marR="0" rtl="0" algn="l">
              <a:lnSpc>
                <a:spcPct val="100000"/>
              </a:lnSpc>
              <a:spcBef>
                <a:spcPts val="0"/>
              </a:spcBef>
              <a:buClr>
                <a:srgbClr val="394D54"/>
              </a:buClr>
              <a:buSzPct val="100000"/>
              <a:buFont typeface="Arial"/>
              <a:buChar char="•"/>
            </a:pPr>
            <a:r>
              <a:rPr b="0" lang="en-US" sz="2200" strike="noStrike">
                <a:solidFill>
                  <a:srgbClr val="800000"/>
                </a:solidFill>
                <a:latin typeface="Cabin"/>
                <a:ea typeface="Cabin"/>
                <a:cs typeface="Cabin"/>
                <a:sym typeface="Cabin"/>
              </a:rPr>
              <a:t>Needs to exist in host machine</a:t>
            </a:r>
          </a:p>
          <a:p>
            <a:pPr indent="-228600" lvl="0" marL="228600" marR="0" rtl="0" algn="l">
              <a:lnSpc>
                <a:spcPct val="100000"/>
              </a:lnSpc>
              <a:spcBef>
                <a:spcPts val="0"/>
              </a:spcBef>
              <a:buClr>
                <a:srgbClr val="394D54"/>
              </a:buClr>
              <a:buSzPct val="100000"/>
              <a:buFont typeface="Arial"/>
              <a:buChar char="•"/>
            </a:pPr>
            <a:r>
              <a:rPr b="0" lang="en-US" sz="2200" strike="noStrike">
                <a:solidFill>
                  <a:srgbClr val="800000"/>
                </a:solidFill>
                <a:latin typeface="Cabin"/>
                <a:ea typeface="Cabin"/>
                <a:cs typeface="Cabin"/>
                <a:sym typeface="Cabin"/>
              </a:rPr>
              <a:t>Example: USER daemon</a:t>
            </a:r>
          </a:p>
        </p:txBody>
      </p:sp>
      <p:sp>
        <p:nvSpPr>
          <p:cNvPr id="798" name="Shape 798"/>
          <p:cNvSpPr txBox="1"/>
          <p:nvPr>
            <p:ph type="title"/>
          </p:nvPr>
        </p:nvSpPr>
        <p:spPr>
          <a:xfrm>
            <a:off x="131000" y="21800"/>
            <a:ext cx="11768700" cy="803700"/>
          </a:xfrm>
          <a:prstGeom prst="rect">
            <a:avLst/>
          </a:prstGeom>
        </p:spPr>
        <p:txBody>
          <a:bodyPr anchorCtr="0" anchor="ctr" bIns="121900" lIns="121900" rIns="121900" tIns="121900">
            <a:noAutofit/>
          </a:bodyPr>
          <a:lstStyle/>
          <a:p>
            <a:pPr lvl="0">
              <a:spcBef>
                <a:spcPts val="0"/>
              </a:spcBef>
              <a:buNone/>
            </a:pPr>
            <a:r>
              <a:rPr lang="en-US"/>
              <a:t>USER</a:t>
            </a:r>
          </a:p>
        </p:txBody>
      </p:sp>
    </p:spTree>
  </p:cSld>
  <p:clrMapOvr>
    <a:masterClrMapping/>
  </p:clrMapOvr>
  <p:transition spd="med">
    <p:fade/>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2" name="Shape 802"/>
        <p:cNvGrpSpPr/>
        <p:nvPr/>
      </p:nvGrpSpPr>
      <p:grpSpPr>
        <a:xfrm>
          <a:off x="0" y="0"/>
          <a:ext cx="0" cy="0"/>
          <a:chOff x="0" y="0"/>
          <a:chExt cx="0" cy="0"/>
        </a:xfrm>
      </p:grpSpPr>
      <p:sp>
        <p:nvSpPr>
          <p:cNvPr id="803" name="Shape 803"/>
          <p:cNvSpPr/>
          <p:nvPr/>
        </p:nvSpPr>
        <p:spPr>
          <a:xfrm>
            <a:off x="302760" y="1521000"/>
            <a:ext cx="8840879" cy="4908240"/>
          </a:xfrm>
          <a:prstGeom prst="rect">
            <a:avLst/>
          </a:prstGeom>
          <a:noFill/>
          <a:ln>
            <a:noFill/>
          </a:ln>
        </p:spPr>
        <p:txBody>
          <a:bodyPr anchorCtr="0" anchor="t" bIns="45700" lIns="91425" rIns="91425" tIns="45700">
            <a:noAutofit/>
          </a:bodyPr>
          <a:lstStyle/>
          <a:p>
            <a:pPr indent="-228600" lvl="0" marL="228600" marR="0" rtl="0" algn="l">
              <a:lnSpc>
                <a:spcPct val="100000"/>
              </a:lnSpc>
              <a:spcBef>
                <a:spcPts val="0"/>
              </a:spcBef>
              <a:buClr>
                <a:srgbClr val="394D54"/>
              </a:buClr>
              <a:buSzPct val="100000"/>
              <a:buFont typeface="Arial"/>
              <a:buChar char="•"/>
            </a:pPr>
            <a:r>
              <a:rPr b="0" lang="en-US" sz="2200" strike="noStrike">
                <a:solidFill>
                  <a:srgbClr val="800000"/>
                </a:solidFill>
                <a:latin typeface="Cabin"/>
                <a:ea typeface="Cabin"/>
                <a:cs typeface="Cabin"/>
                <a:sym typeface="Cabin"/>
              </a:rPr>
              <a:t>Sets ports to be publicly exposed when running the image</a:t>
            </a:r>
          </a:p>
          <a:p>
            <a:pPr indent="-228600" lvl="0" marL="228600" marR="0" rtl="0" algn="l">
              <a:lnSpc>
                <a:spcPct val="100000"/>
              </a:lnSpc>
              <a:spcBef>
                <a:spcPts val="0"/>
              </a:spcBef>
              <a:buClr>
                <a:srgbClr val="394D54"/>
              </a:buClr>
              <a:buSzPct val="100000"/>
              <a:buFont typeface="Arial"/>
              <a:buChar char="•"/>
            </a:pPr>
            <a:r>
              <a:rPr b="0" lang="en-US" sz="2200" strike="noStrike">
                <a:solidFill>
                  <a:srgbClr val="800000"/>
                </a:solidFill>
                <a:latin typeface="Cabin"/>
                <a:ea typeface="Cabin"/>
                <a:cs typeface="Cabin"/>
                <a:sym typeface="Cabin"/>
              </a:rPr>
              <a:t>Example: EXPOSE 11211</a:t>
            </a:r>
          </a:p>
          <a:p>
            <a:pPr indent="-228600" lvl="0" marL="228600" marR="0" rtl="0" algn="l">
              <a:lnSpc>
                <a:spcPct val="100000"/>
              </a:lnSpc>
              <a:spcBef>
                <a:spcPts val="0"/>
              </a:spcBef>
              <a:buClr>
                <a:srgbClr val="394D54"/>
              </a:buClr>
              <a:buSzPct val="100000"/>
              <a:buFont typeface="Arial"/>
              <a:buChar char="•"/>
            </a:pPr>
            <a:r>
              <a:rPr b="0" lang="en-US" sz="2200" strike="noStrike">
                <a:solidFill>
                  <a:srgbClr val="800000"/>
                </a:solidFill>
                <a:latin typeface="Cabin"/>
                <a:ea typeface="Cabin"/>
                <a:cs typeface="Cabin"/>
                <a:sym typeface="Cabin"/>
              </a:rPr>
              <a:t>Will expose internal port to identical external  (on host machine) port</a:t>
            </a:r>
          </a:p>
        </p:txBody>
      </p:sp>
      <p:sp>
        <p:nvSpPr>
          <p:cNvPr id="804" name="Shape 804"/>
          <p:cNvSpPr txBox="1"/>
          <p:nvPr>
            <p:ph type="title"/>
          </p:nvPr>
        </p:nvSpPr>
        <p:spPr>
          <a:xfrm>
            <a:off x="131000" y="21800"/>
            <a:ext cx="11768700" cy="803700"/>
          </a:xfrm>
          <a:prstGeom prst="rect">
            <a:avLst/>
          </a:prstGeom>
        </p:spPr>
        <p:txBody>
          <a:bodyPr anchorCtr="0" anchor="ctr" bIns="121900" lIns="121900" rIns="121900" tIns="121900">
            <a:noAutofit/>
          </a:bodyPr>
          <a:lstStyle/>
          <a:p>
            <a:pPr lvl="0">
              <a:spcBef>
                <a:spcPts val="0"/>
              </a:spcBef>
              <a:buNone/>
            </a:pPr>
            <a:r>
              <a:rPr lang="en-US"/>
              <a:t>EXPOSE</a:t>
            </a:r>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4" name="Shape 224"/>
        <p:cNvGrpSpPr/>
        <p:nvPr/>
      </p:nvGrpSpPr>
      <p:grpSpPr>
        <a:xfrm>
          <a:off x="0" y="0"/>
          <a:ext cx="0" cy="0"/>
          <a:chOff x="0" y="0"/>
          <a:chExt cx="0" cy="0"/>
        </a:xfrm>
      </p:grpSpPr>
      <p:graphicFrame>
        <p:nvGraphicFramePr>
          <p:cNvPr id="225" name="Shape 225"/>
          <p:cNvGraphicFramePr/>
          <p:nvPr/>
        </p:nvGraphicFramePr>
        <p:xfrm>
          <a:off x="1119600" y="1500840"/>
          <a:ext cx="3000000" cy="3000000"/>
        </p:xfrm>
        <a:graphic>
          <a:graphicData uri="http://schemas.openxmlformats.org/drawingml/2006/table">
            <a:tbl>
              <a:tblPr>
                <a:noFill/>
                <a:tableStyleId>{E3FBBF9B-D22C-4632-8D2A-42C50F5795AB}</a:tableStyleId>
              </a:tblPr>
              <a:tblGrid>
                <a:gridCol w="1109875"/>
                <a:gridCol w="1109875"/>
                <a:gridCol w="1109875"/>
                <a:gridCol w="1109875"/>
                <a:gridCol w="1109875"/>
                <a:gridCol w="1109875"/>
                <a:gridCol w="1109875"/>
                <a:gridCol w="1112050"/>
              </a:tblGrid>
              <a:tr h="701650">
                <a:tc>
                  <a:txBody>
                    <a:bodyPr>
                      <a:noAutofit/>
                    </a:bodyPr>
                    <a:lstStyle/>
                    <a:p>
                      <a:pPr lvl="0">
                        <a:spcBef>
                          <a:spcPts val="0"/>
                        </a:spcBef>
                        <a:buNone/>
                      </a:pPr>
                      <a:r>
                        <a:t/>
                      </a:r>
                      <a:endParaRPr/>
                    </a:p>
                  </a:txBody>
                  <a:tcPr marT="91425" marB="91425" marR="91425" marL="91425">
                    <a:lnL cap="flat" cmpd="sng" w="9525">
                      <a:solidFill>
                        <a:srgbClr val="000000"/>
                      </a:solidFill>
                      <a:prstDash val="solid"/>
                      <a:round/>
                      <a:headEnd len="med" w="med" type="none"/>
                      <a:tailEnd len="med" w="med" type="none"/>
                    </a:lnL>
                    <a:lnR cap="flat" cmpd="sng" w="25200">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700" u="none" cap="none" strike="noStrike">
                          <a:solidFill>
                            <a:srgbClr val="394D54"/>
                          </a:solidFill>
                          <a:latin typeface="Cabin"/>
                          <a:ea typeface="Cabin"/>
                          <a:cs typeface="Cabin"/>
                          <a:sym typeface="Cabin"/>
                        </a:rPr>
                        <a:t>?</a:t>
                      </a:r>
                    </a:p>
                  </a:txBody>
                  <a:tcPr marT="45725" marB="45725" marR="18725" marL="18725">
                    <a:lnL cap="flat" cmpd="sng" w="25200">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700" u="none" cap="none" strike="noStrike">
                          <a:solidFill>
                            <a:srgbClr val="394D54"/>
                          </a:solidFill>
                          <a:latin typeface="Cabin"/>
                          <a:ea typeface="Cabin"/>
                          <a:cs typeface="Cabin"/>
                          <a:sym typeface="Cabin"/>
                        </a:rPr>
                        <a:t>?</a:t>
                      </a:r>
                    </a:p>
                  </a:txBody>
                  <a:tcPr marT="45725" marB="45725" marR="18725" marL="187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700" u="none" cap="none" strike="noStrike">
                          <a:solidFill>
                            <a:srgbClr val="394D54"/>
                          </a:solidFill>
                          <a:latin typeface="Cabin"/>
                          <a:ea typeface="Cabin"/>
                          <a:cs typeface="Cabin"/>
                          <a:sym typeface="Cabin"/>
                        </a:rPr>
                        <a:t>?</a:t>
                      </a:r>
                    </a:p>
                  </a:txBody>
                  <a:tcPr marT="45725" marB="45725" marR="18725" marL="187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700" u="none" cap="none" strike="noStrike">
                          <a:solidFill>
                            <a:srgbClr val="394D54"/>
                          </a:solidFill>
                          <a:latin typeface="Cabin"/>
                          <a:ea typeface="Cabin"/>
                          <a:cs typeface="Cabin"/>
                          <a:sym typeface="Cabin"/>
                        </a:rPr>
                        <a:t>?</a:t>
                      </a:r>
                    </a:p>
                  </a:txBody>
                  <a:tcPr marT="45725" marB="45725" marR="18725" marL="187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700" u="none" cap="none" strike="noStrike">
                          <a:solidFill>
                            <a:srgbClr val="394D54"/>
                          </a:solidFill>
                          <a:latin typeface="Cabin"/>
                          <a:ea typeface="Cabin"/>
                          <a:cs typeface="Cabin"/>
                          <a:sym typeface="Cabin"/>
                        </a:rPr>
                        <a:t>?</a:t>
                      </a:r>
                    </a:p>
                  </a:txBody>
                  <a:tcPr marT="45725" marB="45725" marR="18725" marL="187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700" u="none" cap="none" strike="noStrike">
                          <a:solidFill>
                            <a:srgbClr val="394D54"/>
                          </a:solidFill>
                          <a:latin typeface="Cabin"/>
                          <a:ea typeface="Cabin"/>
                          <a:cs typeface="Cabin"/>
                          <a:sym typeface="Cabin"/>
                        </a:rPr>
                        <a:t>?</a:t>
                      </a:r>
                    </a:p>
                  </a:txBody>
                  <a:tcPr marT="45725" marB="45725" marR="18725" marL="187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700" u="none" cap="none" strike="noStrike">
                          <a:solidFill>
                            <a:srgbClr val="394D54"/>
                          </a:solidFill>
                          <a:latin typeface="Cabin"/>
                          <a:ea typeface="Cabin"/>
                          <a:cs typeface="Cabin"/>
                          <a:sym typeface="Cabin"/>
                        </a:rPr>
                        <a:t>?</a:t>
                      </a:r>
                    </a:p>
                  </a:txBody>
                  <a:tcPr marT="45725" marB="45725" marR="18725" marL="18725">
                    <a:lnL cap="flat" cmpd="sng" w="122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r>
              <a:tr h="701650">
                <a:tc>
                  <a:txBody>
                    <a:bodyPr>
                      <a:noAutofit/>
                    </a:bodyPr>
                    <a:lstStyle/>
                    <a:p>
                      <a:pPr lvl="0">
                        <a:spcBef>
                          <a:spcPts val="0"/>
                        </a:spcBef>
                        <a:buNone/>
                      </a:pPr>
                      <a:r>
                        <a:t/>
                      </a:r>
                      <a:endParaRPr/>
                    </a:p>
                  </a:txBody>
                  <a:tcPr marT="91425" marB="91425" marR="91425" marL="91425">
                    <a:lnL cap="flat" cmpd="sng" w="9525">
                      <a:solidFill>
                        <a:srgbClr val="000000"/>
                      </a:solidFill>
                      <a:prstDash val="solid"/>
                      <a:round/>
                      <a:headEnd len="med" w="med" type="none"/>
                      <a:tailEnd len="med" w="med" type="none"/>
                    </a:lnL>
                    <a:lnR cap="flat" cmpd="sng" w="25200">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700" u="none" cap="none" strike="noStrike">
                          <a:solidFill>
                            <a:srgbClr val="394D54"/>
                          </a:solidFill>
                          <a:latin typeface="Cabin"/>
                          <a:ea typeface="Cabin"/>
                          <a:cs typeface="Cabin"/>
                          <a:sym typeface="Cabin"/>
                        </a:rPr>
                        <a:t>?</a:t>
                      </a:r>
                    </a:p>
                  </a:txBody>
                  <a:tcPr marT="45725" marB="45725" marR="18725" marL="18725">
                    <a:lnL cap="flat" cmpd="sng" w="25200">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700" u="none" cap="none" strike="noStrike">
                          <a:solidFill>
                            <a:srgbClr val="394D54"/>
                          </a:solidFill>
                          <a:latin typeface="Cabin"/>
                          <a:ea typeface="Cabin"/>
                          <a:cs typeface="Cabin"/>
                          <a:sym typeface="Cabin"/>
                        </a:rPr>
                        <a:t>?</a:t>
                      </a:r>
                    </a:p>
                  </a:txBody>
                  <a:tcPr marT="45725" marB="45725" marR="18725" marL="187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700" u="none" cap="none" strike="noStrike">
                          <a:solidFill>
                            <a:srgbClr val="394D54"/>
                          </a:solidFill>
                          <a:latin typeface="Cabin"/>
                          <a:ea typeface="Cabin"/>
                          <a:cs typeface="Cabin"/>
                          <a:sym typeface="Cabin"/>
                        </a:rPr>
                        <a:t>?</a:t>
                      </a:r>
                    </a:p>
                  </a:txBody>
                  <a:tcPr marT="45725" marB="45725" marR="18725" marL="187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700" u="none" cap="none" strike="noStrike">
                          <a:solidFill>
                            <a:srgbClr val="394D54"/>
                          </a:solidFill>
                          <a:latin typeface="Cabin"/>
                          <a:ea typeface="Cabin"/>
                          <a:cs typeface="Cabin"/>
                          <a:sym typeface="Cabin"/>
                        </a:rPr>
                        <a:t>?</a:t>
                      </a:r>
                    </a:p>
                  </a:txBody>
                  <a:tcPr marT="45725" marB="45725" marR="18725" marL="187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700" u="none" cap="none" strike="noStrike">
                          <a:solidFill>
                            <a:srgbClr val="394D54"/>
                          </a:solidFill>
                          <a:latin typeface="Cabin"/>
                          <a:ea typeface="Cabin"/>
                          <a:cs typeface="Cabin"/>
                          <a:sym typeface="Cabin"/>
                        </a:rPr>
                        <a:t>?</a:t>
                      </a:r>
                    </a:p>
                  </a:txBody>
                  <a:tcPr marT="45725" marB="45725" marR="18725" marL="187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700" u="none" cap="none" strike="noStrike">
                          <a:solidFill>
                            <a:srgbClr val="394D54"/>
                          </a:solidFill>
                          <a:latin typeface="Cabin"/>
                          <a:ea typeface="Cabin"/>
                          <a:cs typeface="Cabin"/>
                          <a:sym typeface="Cabin"/>
                        </a:rPr>
                        <a:t>?</a:t>
                      </a:r>
                    </a:p>
                  </a:txBody>
                  <a:tcPr marT="45725" marB="45725" marR="18725" marL="187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700" u="none" cap="none" strike="noStrike">
                          <a:solidFill>
                            <a:srgbClr val="394D54"/>
                          </a:solidFill>
                          <a:latin typeface="Cabin"/>
                          <a:ea typeface="Cabin"/>
                          <a:cs typeface="Cabin"/>
                          <a:sym typeface="Cabin"/>
                        </a:rPr>
                        <a:t>?</a:t>
                      </a:r>
                    </a:p>
                  </a:txBody>
                  <a:tcPr marT="45725" marB="45725" marR="18725" marL="18725">
                    <a:lnL cap="flat" cmpd="sng" w="122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r>
              <a:tr h="701650">
                <a:tc>
                  <a:txBody>
                    <a:bodyPr>
                      <a:noAutofit/>
                    </a:bodyPr>
                    <a:lstStyle/>
                    <a:p>
                      <a:pPr lvl="0">
                        <a:spcBef>
                          <a:spcPts val="0"/>
                        </a:spcBef>
                        <a:buNone/>
                      </a:pPr>
                      <a:r>
                        <a:t/>
                      </a:r>
                      <a:endParaRPr/>
                    </a:p>
                  </a:txBody>
                  <a:tcPr marT="91425" marB="91425" marR="91425" marL="91425">
                    <a:lnL cap="flat" cmpd="sng" w="9525">
                      <a:solidFill>
                        <a:srgbClr val="000000"/>
                      </a:solidFill>
                      <a:prstDash val="solid"/>
                      <a:round/>
                      <a:headEnd len="med" w="med" type="none"/>
                      <a:tailEnd len="med" w="med" type="none"/>
                    </a:lnL>
                    <a:lnR cap="flat" cmpd="sng" w="25200">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700" u="none" cap="none" strike="noStrike">
                          <a:solidFill>
                            <a:srgbClr val="394D54"/>
                          </a:solidFill>
                          <a:latin typeface="Cabin"/>
                          <a:ea typeface="Cabin"/>
                          <a:cs typeface="Cabin"/>
                          <a:sym typeface="Cabin"/>
                        </a:rPr>
                        <a:t>?</a:t>
                      </a:r>
                    </a:p>
                  </a:txBody>
                  <a:tcPr marT="45725" marB="45725" marR="18725" marL="18725">
                    <a:lnL cap="flat" cmpd="sng" w="25200">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700" u="none" cap="none" strike="noStrike">
                          <a:solidFill>
                            <a:srgbClr val="394D54"/>
                          </a:solidFill>
                          <a:latin typeface="Cabin"/>
                          <a:ea typeface="Cabin"/>
                          <a:cs typeface="Cabin"/>
                          <a:sym typeface="Cabin"/>
                        </a:rPr>
                        <a:t>?</a:t>
                      </a:r>
                    </a:p>
                  </a:txBody>
                  <a:tcPr marT="45725" marB="45725" marR="18725" marL="187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700" u="none" cap="none" strike="noStrike">
                          <a:solidFill>
                            <a:srgbClr val="394D54"/>
                          </a:solidFill>
                          <a:latin typeface="Cabin"/>
                          <a:ea typeface="Cabin"/>
                          <a:cs typeface="Cabin"/>
                          <a:sym typeface="Cabin"/>
                        </a:rPr>
                        <a:t>?</a:t>
                      </a:r>
                    </a:p>
                  </a:txBody>
                  <a:tcPr marT="45725" marB="45725" marR="18725" marL="187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700" u="none" cap="none" strike="noStrike">
                          <a:solidFill>
                            <a:srgbClr val="394D54"/>
                          </a:solidFill>
                          <a:latin typeface="Cabin"/>
                          <a:ea typeface="Cabin"/>
                          <a:cs typeface="Cabin"/>
                          <a:sym typeface="Cabin"/>
                        </a:rPr>
                        <a:t>?</a:t>
                      </a:r>
                    </a:p>
                  </a:txBody>
                  <a:tcPr marT="45725" marB="45725" marR="18725" marL="187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700" u="none" cap="none" strike="noStrike">
                          <a:solidFill>
                            <a:srgbClr val="394D54"/>
                          </a:solidFill>
                          <a:latin typeface="Cabin"/>
                          <a:ea typeface="Cabin"/>
                          <a:cs typeface="Cabin"/>
                          <a:sym typeface="Cabin"/>
                        </a:rPr>
                        <a:t>?</a:t>
                      </a:r>
                    </a:p>
                  </a:txBody>
                  <a:tcPr marT="45725" marB="45725" marR="18725" marL="187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700" u="none" cap="none" strike="noStrike">
                          <a:solidFill>
                            <a:srgbClr val="394D54"/>
                          </a:solidFill>
                          <a:latin typeface="Cabin"/>
                          <a:ea typeface="Cabin"/>
                          <a:cs typeface="Cabin"/>
                          <a:sym typeface="Cabin"/>
                        </a:rPr>
                        <a:t>?</a:t>
                      </a:r>
                    </a:p>
                  </a:txBody>
                  <a:tcPr marT="45725" marB="45725" marR="18725" marL="187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700" u="none" cap="none" strike="noStrike">
                          <a:solidFill>
                            <a:srgbClr val="394D54"/>
                          </a:solidFill>
                          <a:latin typeface="Cabin"/>
                          <a:ea typeface="Cabin"/>
                          <a:cs typeface="Cabin"/>
                          <a:sym typeface="Cabin"/>
                        </a:rPr>
                        <a:t>?</a:t>
                      </a:r>
                    </a:p>
                  </a:txBody>
                  <a:tcPr marT="45725" marB="45725" marR="18725" marL="18725">
                    <a:lnL cap="flat" cmpd="sng" w="122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r>
              <a:tr h="701650">
                <a:tc>
                  <a:txBody>
                    <a:bodyPr>
                      <a:noAutofit/>
                    </a:bodyPr>
                    <a:lstStyle/>
                    <a:p>
                      <a:pPr lvl="0">
                        <a:spcBef>
                          <a:spcPts val="0"/>
                        </a:spcBef>
                        <a:buNone/>
                      </a:pPr>
                      <a:r>
                        <a:t/>
                      </a:r>
                      <a:endParaRPr/>
                    </a:p>
                  </a:txBody>
                  <a:tcPr marT="91425" marB="91425" marR="91425" marL="91425">
                    <a:lnL cap="flat" cmpd="sng" w="9525">
                      <a:solidFill>
                        <a:srgbClr val="000000"/>
                      </a:solidFill>
                      <a:prstDash val="solid"/>
                      <a:round/>
                      <a:headEnd len="med" w="med" type="none"/>
                      <a:tailEnd len="med" w="med" type="none"/>
                    </a:lnL>
                    <a:lnR cap="flat" cmpd="sng" w="25200">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700" u="none" cap="none" strike="noStrike">
                          <a:solidFill>
                            <a:srgbClr val="394D54"/>
                          </a:solidFill>
                          <a:latin typeface="Cabin"/>
                          <a:ea typeface="Cabin"/>
                          <a:cs typeface="Cabin"/>
                          <a:sym typeface="Cabin"/>
                        </a:rPr>
                        <a:t>?</a:t>
                      </a:r>
                    </a:p>
                  </a:txBody>
                  <a:tcPr marT="45725" marB="45725" marR="18725" marL="18725">
                    <a:lnL cap="flat" cmpd="sng" w="25200">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700" u="none" cap="none" strike="noStrike">
                          <a:solidFill>
                            <a:srgbClr val="394D54"/>
                          </a:solidFill>
                          <a:latin typeface="Cabin"/>
                          <a:ea typeface="Cabin"/>
                          <a:cs typeface="Cabin"/>
                          <a:sym typeface="Cabin"/>
                        </a:rPr>
                        <a:t>?</a:t>
                      </a:r>
                    </a:p>
                  </a:txBody>
                  <a:tcPr marT="45725" marB="45725" marR="18725" marL="187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700" u="none" cap="none" strike="noStrike">
                          <a:solidFill>
                            <a:srgbClr val="394D54"/>
                          </a:solidFill>
                          <a:latin typeface="Cabin"/>
                          <a:ea typeface="Cabin"/>
                          <a:cs typeface="Cabin"/>
                          <a:sym typeface="Cabin"/>
                        </a:rPr>
                        <a:t>?</a:t>
                      </a:r>
                    </a:p>
                  </a:txBody>
                  <a:tcPr marT="45725" marB="45725" marR="18725" marL="187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700" u="none" cap="none" strike="noStrike">
                          <a:solidFill>
                            <a:srgbClr val="394D54"/>
                          </a:solidFill>
                          <a:latin typeface="Cabin"/>
                          <a:ea typeface="Cabin"/>
                          <a:cs typeface="Cabin"/>
                          <a:sym typeface="Cabin"/>
                        </a:rPr>
                        <a:t>?</a:t>
                      </a:r>
                    </a:p>
                  </a:txBody>
                  <a:tcPr marT="45725" marB="45725" marR="18725" marL="187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700" u="none" cap="none" strike="noStrike">
                          <a:solidFill>
                            <a:srgbClr val="394D54"/>
                          </a:solidFill>
                          <a:latin typeface="Cabin"/>
                          <a:ea typeface="Cabin"/>
                          <a:cs typeface="Cabin"/>
                          <a:sym typeface="Cabin"/>
                        </a:rPr>
                        <a:t>?</a:t>
                      </a:r>
                    </a:p>
                  </a:txBody>
                  <a:tcPr marT="45725" marB="45725" marR="18725" marL="187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700" u="none" cap="none" strike="noStrike">
                          <a:solidFill>
                            <a:srgbClr val="394D54"/>
                          </a:solidFill>
                          <a:latin typeface="Cabin"/>
                          <a:ea typeface="Cabin"/>
                          <a:cs typeface="Cabin"/>
                          <a:sym typeface="Cabin"/>
                        </a:rPr>
                        <a:t>?</a:t>
                      </a:r>
                    </a:p>
                  </a:txBody>
                  <a:tcPr marT="45725" marB="45725" marR="18725" marL="187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700" u="none" cap="none" strike="noStrike">
                          <a:solidFill>
                            <a:srgbClr val="394D54"/>
                          </a:solidFill>
                          <a:latin typeface="Cabin"/>
                          <a:ea typeface="Cabin"/>
                          <a:cs typeface="Cabin"/>
                          <a:sym typeface="Cabin"/>
                        </a:rPr>
                        <a:t>?</a:t>
                      </a:r>
                    </a:p>
                  </a:txBody>
                  <a:tcPr marT="45725" marB="45725" marR="18725" marL="18725">
                    <a:lnL cap="flat" cmpd="sng" w="122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r>
              <a:tr h="701650">
                <a:tc>
                  <a:txBody>
                    <a:bodyPr>
                      <a:noAutofit/>
                    </a:bodyPr>
                    <a:lstStyle/>
                    <a:p>
                      <a:pPr lvl="0">
                        <a:spcBef>
                          <a:spcPts val="0"/>
                        </a:spcBef>
                        <a:buNone/>
                      </a:pPr>
                      <a:r>
                        <a:t/>
                      </a:r>
                      <a:endParaRPr/>
                    </a:p>
                  </a:txBody>
                  <a:tcPr marT="91425" marB="91425" marR="91425" marL="91425">
                    <a:lnL cap="flat" cmpd="sng" w="9525">
                      <a:solidFill>
                        <a:srgbClr val="000000"/>
                      </a:solidFill>
                      <a:prstDash val="solid"/>
                      <a:round/>
                      <a:headEnd len="med" w="med" type="none"/>
                      <a:tailEnd len="med" w="med" type="none"/>
                    </a:lnL>
                    <a:lnR cap="flat" cmpd="sng" w="25200">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700" u="none" cap="none" strike="noStrike">
                          <a:solidFill>
                            <a:srgbClr val="394D54"/>
                          </a:solidFill>
                          <a:latin typeface="Cabin"/>
                          <a:ea typeface="Cabin"/>
                          <a:cs typeface="Cabin"/>
                          <a:sym typeface="Cabin"/>
                        </a:rPr>
                        <a:t>?</a:t>
                      </a:r>
                    </a:p>
                  </a:txBody>
                  <a:tcPr marT="45725" marB="45725" marR="18725" marL="18725">
                    <a:lnL cap="flat" cmpd="sng" w="25200">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700" u="none" cap="none" strike="noStrike">
                          <a:solidFill>
                            <a:srgbClr val="394D54"/>
                          </a:solidFill>
                          <a:latin typeface="Cabin"/>
                          <a:ea typeface="Cabin"/>
                          <a:cs typeface="Cabin"/>
                          <a:sym typeface="Cabin"/>
                        </a:rPr>
                        <a:t>?</a:t>
                      </a:r>
                    </a:p>
                  </a:txBody>
                  <a:tcPr marT="45725" marB="45725" marR="18725" marL="187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700" u="none" cap="none" strike="noStrike">
                          <a:solidFill>
                            <a:srgbClr val="394D54"/>
                          </a:solidFill>
                          <a:latin typeface="Cabin"/>
                          <a:ea typeface="Cabin"/>
                          <a:cs typeface="Cabin"/>
                          <a:sym typeface="Cabin"/>
                        </a:rPr>
                        <a:t>?</a:t>
                      </a:r>
                    </a:p>
                  </a:txBody>
                  <a:tcPr marT="45725" marB="45725" marR="18725" marL="187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700" u="none" cap="none" strike="noStrike">
                          <a:solidFill>
                            <a:srgbClr val="394D54"/>
                          </a:solidFill>
                          <a:latin typeface="Cabin"/>
                          <a:ea typeface="Cabin"/>
                          <a:cs typeface="Cabin"/>
                          <a:sym typeface="Cabin"/>
                        </a:rPr>
                        <a:t>?</a:t>
                      </a:r>
                    </a:p>
                  </a:txBody>
                  <a:tcPr marT="45725" marB="45725" marR="18725" marL="187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700" u="none" cap="none" strike="noStrike">
                          <a:solidFill>
                            <a:srgbClr val="394D54"/>
                          </a:solidFill>
                          <a:latin typeface="Cabin"/>
                          <a:ea typeface="Cabin"/>
                          <a:cs typeface="Cabin"/>
                          <a:sym typeface="Cabin"/>
                        </a:rPr>
                        <a:t>?</a:t>
                      </a:r>
                    </a:p>
                  </a:txBody>
                  <a:tcPr marT="45725" marB="45725" marR="18725" marL="187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700" u="none" cap="none" strike="noStrike">
                          <a:solidFill>
                            <a:srgbClr val="394D54"/>
                          </a:solidFill>
                          <a:latin typeface="Cabin"/>
                          <a:ea typeface="Cabin"/>
                          <a:cs typeface="Cabin"/>
                          <a:sym typeface="Cabin"/>
                        </a:rPr>
                        <a:t>?</a:t>
                      </a:r>
                    </a:p>
                  </a:txBody>
                  <a:tcPr marT="45725" marB="45725" marR="18725" marL="187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700" u="none" cap="none" strike="noStrike">
                          <a:solidFill>
                            <a:srgbClr val="394D54"/>
                          </a:solidFill>
                          <a:latin typeface="Cabin"/>
                          <a:ea typeface="Cabin"/>
                          <a:cs typeface="Cabin"/>
                          <a:sym typeface="Cabin"/>
                        </a:rPr>
                        <a:t>?</a:t>
                      </a:r>
                    </a:p>
                  </a:txBody>
                  <a:tcPr marT="45725" marB="45725" marR="18725" marL="18725">
                    <a:lnL cap="flat" cmpd="sng" w="122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r>
              <a:tr h="701650">
                <a:tc>
                  <a:txBody>
                    <a:bodyPr>
                      <a:noAutofit/>
                    </a:bodyPr>
                    <a:lstStyle/>
                    <a:p>
                      <a:pPr lvl="0">
                        <a:spcBef>
                          <a:spcPts val="0"/>
                        </a:spcBef>
                        <a:buNone/>
                      </a:pPr>
                      <a:r>
                        <a:t/>
                      </a:r>
                      <a:endParaRPr/>
                    </a:p>
                  </a:txBody>
                  <a:tcPr marT="91425" marB="91425" marR="91425" marL="91425">
                    <a:lnL cap="flat" cmpd="sng" w="9525">
                      <a:solidFill>
                        <a:srgbClr val="000000"/>
                      </a:solidFill>
                      <a:prstDash val="solid"/>
                      <a:round/>
                      <a:headEnd len="med" w="med" type="none"/>
                      <a:tailEnd len="med" w="med" type="none"/>
                    </a:lnL>
                    <a:lnR cap="flat" cmpd="sng" w="25200">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700" u="none" cap="none" strike="noStrike">
                          <a:solidFill>
                            <a:srgbClr val="394D54"/>
                          </a:solidFill>
                          <a:latin typeface="Cabin"/>
                          <a:ea typeface="Cabin"/>
                          <a:cs typeface="Cabin"/>
                          <a:sym typeface="Cabin"/>
                        </a:rPr>
                        <a:t>?</a:t>
                      </a:r>
                    </a:p>
                  </a:txBody>
                  <a:tcPr marT="45725" marB="45725" marR="18725" marL="18725">
                    <a:lnL cap="flat" cmpd="sng" w="25200">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25200">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700" u="none" cap="none" strike="noStrike">
                          <a:solidFill>
                            <a:srgbClr val="394D54"/>
                          </a:solidFill>
                          <a:latin typeface="Cabin"/>
                          <a:ea typeface="Cabin"/>
                          <a:cs typeface="Cabin"/>
                          <a:sym typeface="Cabin"/>
                        </a:rPr>
                        <a:t>?</a:t>
                      </a:r>
                    </a:p>
                  </a:txBody>
                  <a:tcPr marT="45725" marB="45725" marR="18725" marL="187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25200">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700" u="none" cap="none" strike="noStrike">
                          <a:solidFill>
                            <a:srgbClr val="394D54"/>
                          </a:solidFill>
                          <a:latin typeface="Cabin"/>
                          <a:ea typeface="Cabin"/>
                          <a:cs typeface="Cabin"/>
                          <a:sym typeface="Cabin"/>
                        </a:rPr>
                        <a:t>?</a:t>
                      </a:r>
                    </a:p>
                  </a:txBody>
                  <a:tcPr marT="45725" marB="45725" marR="18725" marL="187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25200">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700" u="none" cap="none" strike="noStrike">
                          <a:solidFill>
                            <a:srgbClr val="394D54"/>
                          </a:solidFill>
                          <a:latin typeface="Cabin"/>
                          <a:ea typeface="Cabin"/>
                          <a:cs typeface="Cabin"/>
                          <a:sym typeface="Cabin"/>
                        </a:rPr>
                        <a:t>?</a:t>
                      </a:r>
                    </a:p>
                  </a:txBody>
                  <a:tcPr marT="45725" marB="45725" marR="18725" marL="187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25200">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700" u="none" cap="none" strike="noStrike">
                          <a:solidFill>
                            <a:srgbClr val="394D54"/>
                          </a:solidFill>
                          <a:latin typeface="Cabin"/>
                          <a:ea typeface="Cabin"/>
                          <a:cs typeface="Cabin"/>
                          <a:sym typeface="Cabin"/>
                        </a:rPr>
                        <a:t>?</a:t>
                      </a:r>
                    </a:p>
                  </a:txBody>
                  <a:tcPr marT="45725" marB="45725" marR="18725" marL="187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25200">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700" u="none" cap="none" strike="noStrike">
                          <a:solidFill>
                            <a:srgbClr val="394D54"/>
                          </a:solidFill>
                          <a:latin typeface="Cabin"/>
                          <a:ea typeface="Cabin"/>
                          <a:cs typeface="Cabin"/>
                          <a:sym typeface="Cabin"/>
                        </a:rPr>
                        <a:t>?</a:t>
                      </a:r>
                    </a:p>
                  </a:txBody>
                  <a:tcPr marT="45725" marB="45725" marR="18725" marL="187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25200">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0" lang="en-US" sz="1700" u="none" cap="none" strike="noStrike">
                          <a:solidFill>
                            <a:srgbClr val="394D54"/>
                          </a:solidFill>
                          <a:latin typeface="Cabin"/>
                          <a:ea typeface="Cabin"/>
                          <a:cs typeface="Cabin"/>
                          <a:sym typeface="Cabin"/>
                        </a:rPr>
                        <a:t>?</a:t>
                      </a:r>
                    </a:p>
                  </a:txBody>
                  <a:tcPr marT="45725" marB="45725" marR="18725" marL="18725">
                    <a:lnL cap="flat" cmpd="sng" w="122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25200">
                      <a:solidFill>
                        <a:srgbClr val="000000"/>
                      </a:solidFill>
                      <a:prstDash val="solid"/>
                      <a:round/>
                      <a:headEnd len="med" w="med" type="none"/>
                      <a:tailEnd len="med" w="med" type="none"/>
                    </a:lnB>
                    <a:solidFill>
                      <a:srgbClr val="729FCF"/>
                    </a:solidFill>
                  </a:tcPr>
                </a:tc>
              </a:tr>
              <a:tr h="701650">
                <a:tc>
                  <a:txBody>
                    <a:bodyPr>
                      <a:noAutofit/>
                    </a:bodyPr>
                    <a:lstStyle/>
                    <a:p>
                      <a:pPr lvl="0">
                        <a:spcBef>
                          <a:spcPts val="0"/>
                        </a:spcBef>
                        <a:buNone/>
                      </a:pPr>
                      <a:r>
                        <a:t/>
                      </a:r>
                      <a:endParaRPr/>
                    </a:p>
                  </a:txBody>
                  <a:tcPr marT="91425" marB="91425" marR="91425" marL="91425">
                    <a:lnL cap="flat" cmpd="sng" w="95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25200">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25200">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25200">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25200">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25200">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25200">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200">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729FCF"/>
                    </a:solidFill>
                  </a:tcPr>
                </a:tc>
              </a:tr>
            </a:tbl>
          </a:graphicData>
        </a:graphic>
      </p:graphicFrame>
      <p:pic>
        <p:nvPicPr>
          <p:cNvPr id="226" name="Shape 226"/>
          <p:cNvPicPr preferRelativeResize="0"/>
          <p:nvPr/>
        </p:nvPicPr>
        <p:blipFill rotWithShape="1">
          <a:blip r:embed="rId3">
            <a:alphaModFix/>
          </a:blip>
          <a:srcRect b="0" l="0" r="0" t="0"/>
          <a:stretch/>
        </p:blipFill>
        <p:spPr>
          <a:xfrm>
            <a:off x="1415159" y="2274480"/>
            <a:ext cx="556920" cy="550439"/>
          </a:xfrm>
          <a:prstGeom prst="rect">
            <a:avLst/>
          </a:prstGeom>
          <a:noFill/>
          <a:ln>
            <a:noFill/>
          </a:ln>
        </p:spPr>
      </p:pic>
      <p:pic>
        <p:nvPicPr>
          <p:cNvPr id="227" name="Shape 227"/>
          <p:cNvPicPr preferRelativeResize="0"/>
          <p:nvPr/>
        </p:nvPicPr>
        <p:blipFill rotWithShape="1">
          <a:blip r:embed="rId4">
            <a:alphaModFix/>
          </a:blip>
          <a:srcRect b="0" l="0" r="0" t="0"/>
          <a:stretch/>
        </p:blipFill>
        <p:spPr>
          <a:xfrm>
            <a:off x="1326600" y="3655080"/>
            <a:ext cx="762479" cy="629999"/>
          </a:xfrm>
          <a:prstGeom prst="rect">
            <a:avLst/>
          </a:prstGeom>
          <a:noFill/>
          <a:ln>
            <a:noFill/>
          </a:ln>
        </p:spPr>
      </p:pic>
      <p:pic>
        <p:nvPicPr>
          <p:cNvPr id="228" name="Shape 228"/>
          <p:cNvPicPr preferRelativeResize="0"/>
          <p:nvPr/>
        </p:nvPicPr>
        <p:blipFill rotWithShape="1">
          <a:blip r:embed="rId5">
            <a:alphaModFix/>
          </a:blip>
          <a:srcRect b="0" l="0" r="0" t="0"/>
          <a:stretch/>
        </p:blipFill>
        <p:spPr>
          <a:xfrm>
            <a:off x="1415159" y="4285439"/>
            <a:ext cx="542879" cy="604800"/>
          </a:xfrm>
          <a:prstGeom prst="rect">
            <a:avLst/>
          </a:prstGeom>
          <a:noFill/>
          <a:ln>
            <a:noFill/>
          </a:ln>
        </p:spPr>
      </p:pic>
      <p:pic>
        <p:nvPicPr>
          <p:cNvPr id="229" name="Shape 229"/>
          <p:cNvPicPr preferRelativeResize="0"/>
          <p:nvPr/>
        </p:nvPicPr>
        <p:blipFill rotWithShape="1">
          <a:blip r:embed="rId6">
            <a:alphaModFix/>
          </a:blip>
          <a:srcRect b="0" l="0" r="0" t="0"/>
          <a:stretch/>
        </p:blipFill>
        <p:spPr>
          <a:xfrm>
            <a:off x="1173240" y="1524240"/>
            <a:ext cx="916200" cy="608760"/>
          </a:xfrm>
          <a:prstGeom prst="rect">
            <a:avLst/>
          </a:prstGeom>
          <a:noFill/>
          <a:ln>
            <a:noFill/>
          </a:ln>
        </p:spPr>
      </p:pic>
      <p:pic>
        <p:nvPicPr>
          <p:cNvPr id="230" name="Shape 230"/>
          <p:cNvPicPr preferRelativeResize="0"/>
          <p:nvPr/>
        </p:nvPicPr>
        <p:blipFill rotWithShape="1">
          <a:blip r:embed="rId7">
            <a:alphaModFix/>
          </a:blip>
          <a:srcRect b="0" l="0" r="0" t="0"/>
          <a:stretch/>
        </p:blipFill>
        <p:spPr>
          <a:xfrm>
            <a:off x="1277279" y="3029759"/>
            <a:ext cx="861480" cy="550079"/>
          </a:xfrm>
          <a:prstGeom prst="rect">
            <a:avLst/>
          </a:prstGeom>
          <a:noFill/>
          <a:ln>
            <a:noFill/>
          </a:ln>
        </p:spPr>
      </p:pic>
      <p:pic>
        <p:nvPicPr>
          <p:cNvPr id="231" name="Shape 231"/>
          <p:cNvPicPr preferRelativeResize="0"/>
          <p:nvPr/>
        </p:nvPicPr>
        <p:blipFill rotWithShape="1">
          <a:blip r:embed="rId8">
            <a:alphaModFix/>
          </a:blip>
          <a:srcRect b="0" l="0" r="0" t="0"/>
          <a:stretch/>
        </p:blipFill>
        <p:spPr>
          <a:xfrm>
            <a:off x="6818039" y="5834519"/>
            <a:ext cx="641880" cy="638999"/>
          </a:xfrm>
          <a:prstGeom prst="rect">
            <a:avLst/>
          </a:prstGeom>
          <a:noFill/>
          <a:ln>
            <a:noFill/>
          </a:ln>
        </p:spPr>
      </p:pic>
      <p:pic>
        <p:nvPicPr>
          <p:cNvPr id="232" name="Shape 232"/>
          <p:cNvPicPr preferRelativeResize="0"/>
          <p:nvPr/>
        </p:nvPicPr>
        <p:blipFill rotWithShape="1">
          <a:blip r:embed="rId9">
            <a:alphaModFix/>
          </a:blip>
          <a:srcRect b="0" l="0" r="0" t="0"/>
          <a:stretch/>
        </p:blipFill>
        <p:spPr>
          <a:xfrm>
            <a:off x="7943400" y="5851080"/>
            <a:ext cx="789120" cy="503639"/>
          </a:xfrm>
          <a:prstGeom prst="rect">
            <a:avLst/>
          </a:prstGeom>
          <a:noFill/>
          <a:ln>
            <a:noFill/>
          </a:ln>
        </p:spPr>
      </p:pic>
      <p:pic>
        <p:nvPicPr>
          <p:cNvPr id="233" name="Shape 233"/>
          <p:cNvPicPr preferRelativeResize="0"/>
          <p:nvPr/>
        </p:nvPicPr>
        <p:blipFill rotWithShape="1">
          <a:blip r:embed="rId10">
            <a:alphaModFix/>
          </a:blip>
          <a:srcRect b="0" l="0" r="0" t="0"/>
          <a:stretch/>
        </p:blipFill>
        <p:spPr>
          <a:xfrm>
            <a:off x="5818319" y="5802839"/>
            <a:ext cx="654840" cy="689400"/>
          </a:xfrm>
          <a:prstGeom prst="rect">
            <a:avLst/>
          </a:prstGeom>
          <a:noFill/>
          <a:ln>
            <a:noFill/>
          </a:ln>
        </p:spPr>
      </p:pic>
      <p:pic>
        <p:nvPicPr>
          <p:cNvPr id="234" name="Shape 234"/>
          <p:cNvPicPr preferRelativeResize="0"/>
          <p:nvPr/>
        </p:nvPicPr>
        <p:blipFill rotWithShape="1">
          <a:blip r:embed="rId11">
            <a:alphaModFix/>
          </a:blip>
          <a:srcRect b="0" l="0" r="0" t="0"/>
          <a:stretch/>
        </p:blipFill>
        <p:spPr>
          <a:xfrm>
            <a:off x="9113039" y="5944680"/>
            <a:ext cx="765360" cy="418679"/>
          </a:xfrm>
          <a:prstGeom prst="rect">
            <a:avLst/>
          </a:prstGeom>
          <a:noFill/>
          <a:ln>
            <a:noFill/>
          </a:ln>
        </p:spPr>
      </p:pic>
      <p:pic>
        <p:nvPicPr>
          <p:cNvPr id="235" name="Shape 235"/>
          <p:cNvPicPr preferRelativeResize="0"/>
          <p:nvPr/>
        </p:nvPicPr>
        <p:blipFill rotWithShape="1">
          <a:blip r:embed="rId12">
            <a:alphaModFix/>
          </a:blip>
          <a:srcRect b="0" l="0" r="0" t="0"/>
          <a:stretch/>
        </p:blipFill>
        <p:spPr>
          <a:xfrm>
            <a:off x="2613959" y="5799600"/>
            <a:ext cx="583559" cy="668879"/>
          </a:xfrm>
          <a:prstGeom prst="rect">
            <a:avLst/>
          </a:prstGeom>
          <a:noFill/>
          <a:ln>
            <a:noFill/>
          </a:ln>
        </p:spPr>
      </p:pic>
      <p:pic>
        <p:nvPicPr>
          <p:cNvPr id="236" name="Shape 236"/>
          <p:cNvPicPr preferRelativeResize="0"/>
          <p:nvPr/>
        </p:nvPicPr>
        <p:blipFill rotWithShape="1">
          <a:blip r:embed="rId13">
            <a:alphaModFix/>
          </a:blip>
          <a:srcRect b="0" l="0" r="0" t="0"/>
          <a:stretch/>
        </p:blipFill>
        <p:spPr>
          <a:xfrm>
            <a:off x="4705919" y="5825519"/>
            <a:ext cx="767879" cy="617039"/>
          </a:xfrm>
          <a:prstGeom prst="rect">
            <a:avLst/>
          </a:prstGeom>
          <a:noFill/>
          <a:ln>
            <a:noFill/>
          </a:ln>
        </p:spPr>
      </p:pic>
      <p:pic>
        <p:nvPicPr>
          <p:cNvPr id="237" name="Shape 237"/>
          <p:cNvPicPr preferRelativeResize="0"/>
          <p:nvPr/>
        </p:nvPicPr>
        <p:blipFill rotWithShape="1">
          <a:blip r:embed="rId14">
            <a:alphaModFix/>
          </a:blip>
          <a:srcRect b="0" l="0" r="0" t="0"/>
          <a:stretch/>
        </p:blipFill>
        <p:spPr>
          <a:xfrm>
            <a:off x="3455280" y="5851080"/>
            <a:ext cx="816840" cy="476279"/>
          </a:xfrm>
          <a:prstGeom prst="rect">
            <a:avLst/>
          </a:prstGeom>
          <a:noFill/>
          <a:ln>
            <a:noFill/>
          </a:ln>
        </p:spPr>
      </p:pic>
      <p:pic>
        <p:nvPicPr>
          <p:cNvPr id="238" name="Shape 238"/>
          <p:cNvPicPr preferRelativeResize="0"/>
          <p:nvPr/>
        </p:nvPicPr>
        <p:blipFill rotWithShape="1">
          <a:blip r:embed="rId15">
            <a:alphaModFix/>
          </a:blip>
          <a:srcRect b="0" l="0" r="0" t="0"/>
          <a:stretch/>
        </p:blipFill>
        <p:spPr>
          <a:xfrm>
            <a:off x="1353600" y="5040360"/>
            <a:ext cx="644759" cy="644759"/>
          </a:xfrm>
          <a:prstGeom prst="rect">
            <a:avLst/>
          </a:prstGeom>
          <a:noFill/>
          <a:ln>
            <a:noFill/>
          </a:ln>
        </p:spPr>
      </p:pic>
      <p:sp>
        <p:nvSpPr>
          <p:cNvPr id="239" name="Shape 239"/>
          <p:cNvSpPr txBox="1"/>
          <p:nvPr/>
        </p:nvSpPr>
        <p:spPr>
          <a:xfrm>
            <a:off x="828359" y="178200"/>
            <a:ext cx="10515239" cy="667080"/>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None/>
            </a:pPr>
            <a:r>
              <a:t/>
            </a:r>
            <a:endParaRPr b="0" i="0" sz="1400" u="none" cap="none" strike="noStrike">
              <a:solidFill>
                <a:srgbClr val="000000"/>
              </a:solidFill>
              <a:latin typeface="Arial"/>
              <a:ea typeface="Arial"/>
              <a:cs typeface="Arial"/>
              <a:sym typeface="Arial"/>
            </a:endParaRPr>
          </a:p>
        </p:txBody>
      </p:sp>
      <p:sp>
        <p:nvSpPr>
          <p:cNvPr id="240" name="Shape 240"/>
          <p:cNvSpPr txBox="1"/>
          <p:nvPr>
            <p:ph type="title"/>
          </p:nvPr>
        </p:nvSpPr>
        <p:spPr>
          <a:xfrm>
            <a:off x="131000" y="21800"/>
            <a:ext cx="11768700" cy="803700"/>
          </a:xfrm>
          <a:prstGeom prst="rect">
            <a:avLst/>
          </a:prstGeom>
        </p:spPr>
        <p:txBody>
          <a:bodyPr anchorCtr="0" anchor="ctr" bIns="121900" lIns="121900" rIns="121900" tIns="121900">
            <a:noAutofit/>
          </a:bodyPr>
          <a:lstStyle/>
          <a:p>
            <a:pPr lvl="0">
              <a:spcBef>
                <a:spcPts val="0"/>
              </a:spcBef>
              <a:buNone/>
            </a:pPr>
            <a:r>
              <a:rPr lang="en-US"/>
              <a:t>Also a matrix from hell</a:t>
            </a:r>
          </a:p>
        </p:txBody>
      </p:sp>
    </p:spTree>
  </p:cSld>
  <p:clrMapOvr>
    <a:masterClrMapping/>
  </p:clrMapOvr>
  <p:transition spd="slow">
    <p:fade/>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8" name="Shape 808"/>
        <p:cNvGrpSpPr/>
        <p:nvPr/>
      </p:nvGrpSpPr>
      <p:grpSpPr>
        <a:xfrm>
          <a:off x="0" y="0"/>
          <a:ext cx="0" cy="0"/>
          <a:chOff x="0" y="0"/>
          <a:chExt cx="0" cy="0"/>
        </a:xfrm>
      </p:grpSpPr>
      <p:sp>
        <p:nvSpPr>
          <p:cNvPr id="809" name="Shape 809"/>
          <p:cNvSpPr/>
          <p:nvPr/>
        </p:nvSpPr>
        <p:spPr>
          <a:xfrm>
            <a:off x="416879" y="1291679"/>
            <a:ext cx="10972440" cy="4936680"/>
          </a:xfrm>
          <a:prstGeom prst="rect">
            <a:avLst/>
          </a:prstGeom>
          <a:noFill/>
          <a:ln>
            <a:noFill/>
          </a:ln>
        </p:spPr>
        <p:txBody>
          <a:bodyPr anchorCtr="0" anchor="t" bIns="45700" lIns="91425" rIns="91425" tIns="45700">
            <a:noAutofit/>
          </a:bodyPr>
          <a:lstStyle/>
          <a:p>
            <a:pPr indent="-341280" lvl="0" marL="341280" marR="0" rtl="0" algn="l">
              <a:lnSpc>
                <a:spcPct val="100000"/>
              </a:lnSpc>
              <a:spcBef>
                <a:spcPts val="0"/>
              </a:spcBef>
              <a:buClr>
                <a:srgbClr val="000000"/>
              </a:buClr>
              <a:buSzPct val="100000"/>
              <a:buFont typeface="Arial"/>
              <a:buChar char="•"/>
            </a:pPr>
            <a:r>
              <a:rPr b="0" lang="en-US" sz="2600" strike="noStrike">
                <a:solidFill>
                  <a:srgbClr val="000000"/>
                </a:solidFill>
                <a:latin typeface="Calibri"/>
                <a:ea typeface="Calibri"/>
                <a:cs typeface="Calibri"/>
                <a:sym typeface="Calibri"/>
              </a:rPr>
              <a:t>Write the Dockerfile</a:t>
            </a:r>
          </a:p>
          <a:p>
            <a:pPr indent="-341280" lvl="0" marL="341280" marR="0" rtl="0" algn="l">
              <a:lnSpc>
                <a:spcPct val="100000"/>
              </a:lnSpc>
              <a:spcBef>
                <a:spcPts val="0"/>
              </a:spcBef>
              <a:buSzPct val="25000"/>
              <a:buNone/>
            </a:pPr>
            <a:r>
              <a:rPr b="0" lang="en-US" sz="1800" strike="noStrike">
                <a:solidFill>
                  <a:srgbClr val="000000"/>
                </a:solidFill>
                <a:latin typeface="Courier New"/>
                <a:ea typeface="Courier New"/>
                <a:cs typeface="Courier New"/>
                <a:sym typeface="Courier New"/>
              </a:rPr>
              <a:t>$ mkdir /tmp/docker ; vi /tmp/docker/Dockerfile</a:t>
            </a:r>
          </a:p>
          <a:p>
            <a:pPr indent="-341280" lvl="0" marL="341280" marR="0" rtl="0" algn="l">
              <a:lnSpc>
                <a:spcPct val="100000"/>
              </a:lnSpc>
              <a:spcBef>
                <a:spcPts val="0"/>
              </a:spcBef>
              <a:buSzPct val="25000"/>
              <a:buNone/>
            </a:pPr>
            <a:r>
              <a:rPr b="0" lang="en-US" sz="1800" strike="noStrike">
                <a:solidFill>
                  <a:srgbClr val="000000"/>
                </a:solidFill>
                <a:latin typeface="Courier New"/>
                <a:ea typeface="Courier New"/>
                <a:cs typeface="Courier New"/>
                <a:sym typeface="Courier New"/>
              </a:rPr>
              <a:t>$ cd /tmp/docker</a:t>
            </a:r>
          </a:p>
          <a:p>
            <a:pPr indent="-341280" lvl="0" marL="341280" marR="0" rtl="0" algn="l">
              <a:lnSpc>
                <a:spcPct val="100000"/>
              </a:lnSpc>
              <a:spcBef>
                <a:spcPts val="0"/>
              </a:spcBef>
              <a:buSzPct val="25000"/>
              <a:buNone/>
            </a:pPr>
            <a:r>
              <a:rPr b="0" lang="en-US" sz="1800" strike="noStrike">
                <a:solidFill>
                  <a:srgbClr val="000000"/>
                </a:solidFill>
                <a:latin typeface="Courier New"/>
                <a:ea typeface="Courier New"/>
                <a:cs typeface="Courier New"/>
                <a:sym typeface="Courier New"/>
              </a:rPr>
              <a:t>$ docker build –t wget .</a:t>
            </a:r>
          </a:p>
          <a:p>
            <a:pPr indent="-341280" lvl="0" marL="341280" marR="0" rtl="0" algn="l">
              <a:lnSpc>
                <a:spcPct val="100000"/>
              </a:lnSpc>
              <a:spcBef>
                <a:spcPts val="0"/>
              </a:spcBef>
              <a:buSzPct val="25000"/>
              <a:buNone/>
            </a:pPr>
            <a:r>
              <a:rPr b="0" lang="en-US" sz="1800" strike="noStrike">
                <a:solidFill>
                  <a:srgbClr val="000000"/>
                </a:solidFill>
                <a:latin typeface="Courier New"/>
                <a:ea typeface="Courier New"/>
                <a:cs typeface="Courier New"/>
                <a:sym typeface="Courier New"/>
              </a:rPr>
              <a:t>$ docker images --tree</a:t>
            </a:r>
          </a:p>
          <a:p>
            <a:pPr indent="-341280" lvl="0" marL="341280" marR="0" rtl="0" algn="l">
              <a:lnSpc>
                <a:spcPct val="100000"/>
              </a:lnSpc>
              <a:spcBef>
                <a:spcPts val="0"/>
              </a:spcBef>
              <a:buNone/>
            </a:pPr>
            <a:r>
              <a:t/>
            </a:r>
            <a:endParaRPr b="0" sz="1800" strike="noStrike">
              <a:solidFill>
                <a:srgbClr val="000000"/>
              </a:solidFill>
              <a:latin typeface="Arial"/>
              <a:ea typeface="Arial"/>
              <a:cs typeface="Arial"/>
              <a:sym typeface="Arial"/>
            </a:endParaRPr>
          </a:p>
          <a:p>
            <a:pPr indent="-341280" lvl="0" marL="341280" marR="0" rtl="0" algn="l">
              <a:lnSpc>
                <a:spcPct val="100000"/>
              </a:lnSpc>
              <a:spcBef>
                <a:spcPts val="0"/>
              </a:spcBef>
              <a:buNone/>
            </a:pPr>
            <a:r>
              <a:t/>
            </a:r>
            <a:endParaRPr b="0" sz="1800" strike="noStrike">
              <a:solidFill>
                <a:srgbClr val="000000"/>
              </a:solidFill>
              <a:latin typeface="Arial"/>
              <a:ea typeface="Arial"/>
              <a:cs typeface="Arial"/>
              <a:sym typeface="Arial"/>
            </a:endParaRPr>
          </a:p>
          <a:p>
            <a:pPr indent="-341280" lvl="0" marL="341280" marR="0" rtl="0" algn="l">
              <a:lnSpc>
                <a:spcPct val="100000"/>
              </a:lnSpc>
              <a:spcBef>
                <a:spcPts val="0"/>
              </a:spcBef>
              <a:buNone/>
            </a:pPr>
            <a:r>
              <a:t/>
            </a:r>
            <a:endParaRPr b="0" sz="1800" strike="noStrike">
              <a:solidFill>
                <a:srgbClr val="000000"/>
              </a:solidFill>
              <a:latin typeface="Arial"/>
              <a:ea typeface="Arial"/>
              <a:cs typeface="Arial"/>
              <a:sym typeface="Arial"/>
            </a:endParaRPr>
          </a:p>
          <a:p>
            <a:pPr indent="-341280" lvl="0" marL="341280" marR="0" rtl="0" algn="l">
              <a:lnSpc>
                <a:spcPct val="100000"/>
              </a:lnSpc>
              <a:spcBef>
                <a:spcPts val="0"/>
              </a:spcBef>
              <a:buClr>
                <a:srgbClr val="000000"/>
              </a:buClr>
              <a:buSzPct val="100000"/>
              <a:buFont typeface="Arial"/>
              <a:buChar char="•"/>
            </a:pPr>
            <a:r>
              <a:rPr b="0" lang="en-US" sz="2600" strike="noStrike">
                <a:solidFill>
                  <a:srgbClr val="000000"/>
                </a:solidFill>
                <a:latin typeface="Calibri"/>
                <a:ea typeface="Calibri"/>
                <a:cs typeface="Calibri"/>
                <a:sym typeface="Calibri"/>
              </a:rPr>
              <a:t>Start the wget image and verify </a:t>
            </a:r>
          </a:p>
        </p:txBody>
      </p:sp>
      <p:sp>
        <p:nvSpPr>
          <p:cNvPr id="810" name="Shape 810"/>
          <p:cNvSpPr/>
          <p:nvPr/>
        </p:nvSpPr>
        <p:spPr>
          <a:xfrm>
            <a:off x="946079" y="3502800"/>
            <a:ext cx="4330440" cy="639359"/>
          </a:xfrm>
          <a:prstGeom prst="rect">
            <a:avLst/>
          </a:prstGeom>
          <a:noFill/>
          <a:ln>
            <a:noFill/>
          </a:ln>
        </p:spPr>
        <p:txBody>
          <a:bodyPr anchorCtr="0" anchor="t" bIns="45000" lIns="90000" rIns="90000" tIns="45000">
            <a:noAutofit/>
          </a:bodyPr>
          <a:lstStyle/>
          <a:p>
            <a:pPr indent="0" lvl="0" marL="0" marR="0" rtl="0" algn="l">
              <a:lnSpc>
                <a:spcPct val="100000"/>
              </a:lnSpc>
              <a:spcBef>
                <a:spcPts val="0"/>
              </a:spcBef>
              <a:buSzPct val="25000"/>
              <a:buNone/>
            </a:pPr>
            <a:r>
              <a:rPr b="0" lang="en-US" sz="1800" strike="noStrike">
                <a:solidFill>
                  <a:srgbClr val="000000"/>
                </a:solidFill>
                <a:latin typeface="Verdana"/>
                <a:ea typeface="Verdana"/>
                <a:cs typeface="Verdana"/>
                <a:sym typeface="Verdana"/>
              </a:rPr>
              <a:t>FROM apache2</a:t>
            </a:r>
          </a:p>
          <a:p>
            <a:pPr indent="0" lvl="0" marL="0" marR="0" rtl="0" algn="l">
              <a:lnSpc>
                <a:spcPct val="100000"/>
              </a:lnSpc>
              <a:spcBef>
                <a:spcPts val="0"/>
              </a:spcBef>
              <a:buSzPct val="25000"/>
              <a:buNone/>
            </a:pPr>
            <a:r>
              <a:rPr b="0" lang="en-US" sz="1800" strike="noStrike">
                <a:solidFill>
                  <a:srgbClr val="000000"/>
                </a:solidFill>
                <a:latin typeface="Verdana"/>
                <a:ea typeface="Verdana"/>
                <a:cs typeface="Verdana"/>
                <a:sym typeface="Verdana"/>
              </a:rPr>
              <a:t>RUN apt-get install -y wget</a:t>
            </a:r>
          </a:p>
        </p:txBody>
      </p:sp>
      <p:sp>
        <p:nvSpPr>
          <p:cNvPr id="811" name="Shape 811"/>
          <p:cNvSpPr txBox="1"/>
          <p:nvPr>
            <p:ph type="title"/>
          </p:nvPr>
        </p:nvSpPr>
        <p:spPr>
          <a:xfrm>
            <a:off x="131000" y="21800"/>
            <a:ext cx="11768700" cy="803700"/>
          </a:xfrm>
          <a:prstGeom prst="rect">
            <a:avLst/>
          </a:prstGeom>
        </p:spPr>
        <p:txBody>
          <a:bodyPr anchorCtr="0" anchor="ctr" bIns="121900" lIns="121900" rIns="121900" tIns="121900">
            <a:noAutofit/>
          </a:bodyPr>
          <a:lstStyle/>
          <a:p>
            <a:pPr lvl="0">
              <a:spcBef>
                <a:spcPts val="0"/>
              </a:spcBef>
              <a:buNone/>
            </a:pPr>
            <a:r>
              <a:rPr lang="en-US"/>
              <a:t>Exercise 5: Dockerfile apache2/wget</a:t>
            </a:r>
          </a:p>
        </p:txBody>
      </p:sp>
    </p:spTree>
  </p:cSld>
  <p:clrMapOvr>
    <a:masterClrMapping/>
  </p:clrMapOvr>
  <p:transition spd="med">
    <p:fade/>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5" name="Shape 815"/>
        <p:cNvGrpSpPr/>
        <p:nvPr/>
      </p:nvGrpSpPr>
      <p:grpSpPr>
        <a:xfrm>
          <a:off x="0" y="0"/>
          <a:ext cx="0" cy="0"/>
          <a:chOff x="0" y="0"/>
          <a:chExt cx="0" cy="0"/>
        </a:xfrm>
      </p:grpSpPr>
      <p:sp>
        <p:nvSpPr>
          <p:cNvPr id="816" name="Shape 816"/>
          <p:cNvSpPr/>
          <p:nvPr/>
        </p:nvSpPr>
        <p:spPr>
          <a:xfrm>
            <a:off x="609479" y="1506600"/>
            <a:ext cx="10972440" cy="4936680"/>
          </a:xfrm>
          <a:prstGeom prst="rect">
            <a:avLst/>
          </a:prstGeom>
          <a:noFill/>
          <a:ln>
            <a:noFill/>
          </a:ln>
        </p:spPr>
        <p:txBody>
          <a:bodyPr anchorCtr="0" anchor="t" bIns="45700" lIns="91425" rIns="91425" tIns="45700">
            <a:noAutofit/>
          </a:bodyPr>
          <a:lstStyle/>
          <a:p>
            <a:pPr indent="-341280" lvl="0" marL="341280" marR="0" rtl="0" algn="l">
              <a:lnSpc>
                <a:spcPct val="100000"/>
              </a:lnSpc>
              <a:spcBef>
                <a:spcPts val="0"/>
              </a:spcBef>
              <a:buClr>
                <a:srgbClr val="000000"/>
              </a:buClr>
              <a:buSzPct val="100000"/>
              <a:buFont typeface="Arial"/>
              <a:buChar char="•"/>
            </a:pPr>
            <a:r>
              <a:rPr b="1" lang="en-US" sz="2600" strike="noStrike">
                <a:solidFill>
                  <a:srgbClr val="000000"/>
                </a:solidFill>
                <a:latin typeface="Calibri"/>
                <a:ea typeface="Calibri"/>
                <a:cs typeface="Calibri"/>
                <a:sym typeface="Calibri"/>
              </a:rPr>
              <a:t>Docker is also a tool for sharing</a:t>
            </a:r>
            <a:r>
              <a:rPr b="0" lang="en-US" sz="2600" strike="noStrike">
                <a:solidFill>
                  <a:srgbClr val="000000"/>
                </a:solidFill>
                <a:latin typeface="Calibri"/>
                <a:ea typeface="Calibri"/>
                <a:cs typeface="Calibri"/>
                <a:sym typeface="Calibri"/>
              </a:rPr>
              <a:t>. A </a:t>
            </a:r>
            <a:r>
              <a:rPr b="0" i="1" lang="en-US" sz="2600" strike="noStrike">
                <a:solidFill>
                  <a:srgbClr val="000000"/>
                </a:solidFill>
                <a:latin typeface="Calibri"/>
                <a:ea typeface="Calibri"/>
                <a:cs typeface="Calibri"/>
                <a:sym typeface="Calibri"/>
              </a:rPr>
              <a:t>repository</a:t>
            </a:r>
            <a:r>
              <a:rPr b="0" lang="en-US" sz="2600" strike="noStrike">
                <a:solidFill>
                  <a:srgbClr val="000000"/>
                </a:solidFill>
                <a:latin typeface="Calibri"/>
                <a:ea typeface="Calibri"/>
                <a:cs typeface="Calibri"/>
                <a:sym typeface="Calibri"/>
              </a:rPr>
              <a:t> is a shareable collection of tagged </a:t>
            </a:r>
            <a:r>
              <a:rPr b="0" i="1" lang="en-US" sz="2600" u="sng" strike="noStrike">
                <a:solidFill>
                  <a:schemeClr val="hlink"/>
                </a:solidFill>
                <a:latin typeface="Arial"/>
                <a:ea typeface="Arial"/>
                <a:cs typeface="Arial"/>
                <a:sym typeface="Arial"/>
                <a:hlinkClick r:id="rId3"/>
              </a:rPr>
              <a:t>images</a:t>
            </a:r>
            <a:r>
              <a:rPr b="0" lang="en-US" sz="2600" strike="noStrike">
                <a:solidFill>
                  <a:srgbClr val="000000"/>
                </a:solidFill>
                <a:latin typeface="Calibri"/>
                <a:ea typeface="Calibri"/>
                <a:cs typeface="Calibri"/>
                <a:sym typeface="Calibri"/>
              </a:rPr>
              <a:t> that together create the file systems for containers.</a:t>
            </a:r>
          </a:p>
          <a:p>
            <a:pPr indent="-341280" lvl="0" marL="341280" marR="0" rtl="0" algn="l">
              <a:lnSpc>
                <a:spcPct val="100000"/>
              </a:lnSpc>
              <a:spcBef>
                <a:spcPts val="0"/>
              </a:spcBef>
              <a:buClr>
                <a:srgbClr val="000000"/>
              </a:buClr>
              <a:buSzPct val="100000"/>
              <a:buFont typeface="Arial"/>
              <a:buChar char="•"/>
            </a:pPr>
            <a:r>
              <a:rPr b="0" lang="en-US" sz="2600" strike="noStrike">
                <a:solidFill>
                  <a:srgbClr val="000000"/>
                </a:solidFill>
                <a:latin typeface="Calibri"/>
                <a:ea typeface="Calibri"/>
                <a:cs typeface="Calibri"/>
                <a:sym typeface="Calibri"/>
              </a:rPr>
              <a:t>Public repo.  &lt;username&gt;/&lt;repo_name&gt;</a:t>
            </a:r>
          </a:p>
          <a:p>
            <a:pPr indent="-341280" lvl="0" marL="341280" marR="0" rtl="0" algn="l">
              <a:lnSpc>
                <a:spcPct val="100000"/>
              </a:lnSpc>
              <a:spcBef>
                <a:spcPts val="0"/>
              </a:spcBef>
              <a:buClr>
                <a:srgbClr val="000000"/>
              </a:buClr>
              <a:buSzPct val="100000"/>
              <a:buFont typeface="Arial"/>
              <a:buChar char="•"/>
            </a:pPr>
            <a:r>
              <a:rPr b="0" lang="en-US" sz="2600" strike="noStrike">
                <a:solidFill>
                  <a:srgbClr val="000000"/>
                </a:solidFill>
                <a:latin typeface="Calibri"/>
                <a:ea typeface="Calibri"/>
                <a:cs typeface="Calibri"/>
                <a:sym typeface="Calibri"/>
              </a:rPr>
              <a:t>$ docker search/pull/login/push </a:t>
            </a:r>
          </a:p>
        </p:txBody>
      </p:sp>
      <p:sp>
        <p:nvSpPr>
          <p:cNvPr id="817" name="Shape 817"/>
          <p:cNvSpPr txBox="1"/>
          <p:nvPr>
            <p:ph type="title"/>
          </p:nvPr>
        </p:nvSpPr>
        <p:spPr>
          <a:xfrm>
            <a:off x="131000" y="21800"/>
            <a:ext cx="11768700" cy="803700"/>
          </a:xfrm>
          <a:prstGeom prst="rect">
            <a:avLst/>
          </a:prstGeom>
        </p:spPr>
        <p:txBody>
          <a:bodyPr anchorCtr="0" anchor="ctr" bIns="121900" lIns="121900" rIns="121900" tIns="121900">
            <a:noAutofit/>
          </a:bodyPr>
          <a:lstStyle/>
          <a:p>
            <a:pPr lvl="0">
              <a:spcBef>
                <a:spcPts val="0"/>
              </a:spcBef>
              <a:buNone/>
            </a:pPr>
            <a:r>
              <a:rPr lang="en-US"/>
              <a:t>Share images in docker repository</a:t>
            </a:r>
          </a:p>
        </p:txBody>
      </p:sp>
    </p:spTree>
  </p:cSld>
  <p:clrMapOvr>
    <a:masterClrMapping/>
  </p:clrMapOvr>
  <p:transition spd="med">
    <p:fade/>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1" name="Shape 821"/>
        <p:cNvGrpSpPr/>
        <p:nvPr/>
      </p:nvGrpSpPr>
      <p:grpSpPr>
        <a:xfrm>
          <a:off x="0" y="0"/>
          <a:ext cx="0" cy="0"/>
          <a:chOff x="0" y="0"/>
          <a:chExt cx="0" cy="0"/>
        </a:xfrm>
      </p:grpSpPr>
      <p:sp>
        <p:nvSpPr>
          <p:cNvPr id="822" name="Shape 822"/>
          <p:cNvSpPr/>
          <p:nvPr/>
        </p:nvSpPr>
        <p:spPr>
          <a:xfrm>
            <a:off x="560879" y="1471320"/>
            <a:ext cx="10972440" cy="4936680"/>
          </a:xfrm>
          <a:prstGeom prst="rect">
            <a:avLst/>
          </a:prstGeom>
          <a:noFill/>
          <a:ln>
            <a:noFill/>
          </a:ln>
        </p:spPr>
        <p:txBody>
          <a:bodyPr anchorCtr="0" anchor="t" bIns="45700" lIns="91425" rIns="91425" tIns="45700">
            <a:noAutofit/>
          </a:bodyPr>
          <a:lstStyle/>
          <a:p>
            <a:pPr indent="-341280" lvl="0" marL="341280" marR="0" rtl="0" algn="l">
              <a:lnSpc>
                <a:spcPct val="100000"/>
              </a:lnSpc>
              <a:spcBef>
                <a:spcPts val="0"/>
              </a:spcBef>
              <a:buClr>
                <a:srgbClr val="000000"/>
              </a:buClr>
              <a:buSzPct val="100000"/>
              <a:buFont typeface="Arial"/>
              <a:buChar char="•"/>
            </a:pPr>
            <a:r>
              <a:rPr b="0" lang="en-US" sz="2200" strike="noStrike">
                <a:solidFill>
                  <a:srgbClr val="000000"/>
                </a:solidFill>
                <a:latin typeface="Calibri"/>
                <a:ea typeface="Calibri"/>
                <a:cs typeface="Calibri"/>
                <a:sym typeface="Calibri"/>
              </a:rPr>
              <a:t>Register in </a:t>
            </a:r>
            <a:r>
              <a:rPr b="0" lang="en-US" sz="2200" u="sng" strike="noStrike">
                <a:solidFill>
                  <a:schemeClr val="hlink"/>
                </a:solidFill>
                <a:latin typeface="Arial"/>
                <a:ea typeface="Arial"/>
                <a:cs typeface="Arial"/>
                <a:sym typeface="Arial"/>
                <a:hlinkClick r:id="rId3"/>
              </a:rPr>
              <a:t>https://hub.docker.com/</a:t>
            </a:r>
          </a:p>
          <a:p>
            <a:pPr indent="-341280" lvl="0" marL="341280" marR="0" rtl="0" algn="l">
              <a:lnSpc>
                <a:spcPct val="100000"/>
              </a:lnSpc>
              <a:spcBef>
                <a:spcPts val="0"/>
              </a:spcBef>
              <a:buClr>
                <a:srgbClr val="000000"/>
              </a:buClr>
              <a:buSzPct val="100000"/>
              <a:buFont typeface="Arial"/>
              <a:buChar char="•"/>
            </a:pPr>
            <a:r>
              <a:rPr b="0" lang="en-US" sz="2200" strike="noStrike">
                <a:solidFill>
                  <a:srgbClr val="000000"/>
                </a:solidFill>
                <a:latin typeface="Calibri"/>
                <a:ea typeface="Calibri"/>
                <a:cs typeface="Calibri"/>
                <a:sym typeface="Calibri"/>
              </a:rPr>
              <a:t>Tag the wget image</a:t>
            </a:r>
          </a:p>
          <a:p>
            <a:pPr indent="-341280" lvl="0" marL="341280" marR="0" rtl="0" algn="l">
              <a:lnSpc>
                <a:spcPct val="100000"/>
              </a:lnSpc>
              <a:spcBef>
                <a:spcPts val="0"/>
              </a:spcBef>
              <a:buSzPct val="25000"/>
              <a:buNone/>
            </a:pPr>
            <a:r>
              <a:rPr b="0" lang="en-US" sz="2200" strike="noStrike">
                <a:solidFill>
                  <a:srgbClr val="000000"/>
                </a:solidFill>
                <a:latin typeface="Calibri"/>
                <a:ea typeface="Calibri"/>
                <a:cs typeface="Calibri"/>
                <a:sym typeface="Calibri"/>
              </a:rPr>
              <a:t>$ docker tag wget omrisiri/wget:latest</a:t>
            </a:r>
          </a:p>
          <a:p>
            <a:pPr indent="-341280" lvl="0" marL="341280" marR="0" rtl="0" algn="l">
              <a:lnSpc>
                <a:spcPct val="100000"/>
              </a:lnSpc>
              <a:spcBef>
                <a:spcPts val="0"/>
              </a:spcBef>
              <a:buClr>
                <a:srgbClr val="000000"/>
              </a:buClr>
              <a:buSzPct val="100000"/>
              <a:buFont typeface="Arial"/>
              <a:buChar char="•"/>
            </a:pPr>
            <a:r>
              <a:rPr b="0" lang="en-US" sz="2200" strike="noStrike">
                <a:solidFill>
                  <a:srgbClr val="000000"/>
                </a:solidFill>
                <a:latin typeface="Calibri"/>
                <a:ea typeface="Calibri"/>
                <a:cs typeface="Calibri"/>
                <a:sym typeface="Calibri"/>
              </a:rPr>
              <a:t>Docker push omrisiri/wget</a:t>
            </a:r>
          </a:p>
          <a:p>
            <a:pPr indent="-341280" lvl="0" marL="341280" marR="0" rtl="0" algn="l">
              <a:lnSpc>
                <a:spcPct val="100000"/>
              </a:lnSpc>
              <a:spcBef>
                <a:spcPts val="0"/>
              </a:spcBef>
              <a:buNone/>
            </a:pPr>
            <a:r>
              <a:t/>
            </a:r>
            <a:endParaRPr b="0" sz="1800" strike="noStrike">
              <a:solidFill>
                <a:srgbClr val="000000"/>
              </a:solidFill>
              <a:latin typeface="Arial"/>
              <a:ea typeface="Arial"/>
              <a:cs typeface="Arial"/>
              <a:sym typeface="Arial"/>
            </a:endParaRPr>
          </a:p>
          <a:p>
            <a:pPr indent="0" lvl="0" marL="0" marR="0" rtl="0" algn="l">
              <a:lnSpc>
                <a:spcPct val="100000"/>
              </a:lnSpc>
              <a:spcBef>
                <a:spcPts val="0"/>
              </a:spcBef>
              <a:buNone/>
            </a:pPr>
            <a:r>
              <a:t/>
            </a:r>
            <a:endParaRPr b="0" sz="1800" strike="noStrike">
              <a:solidFill>
                <a:srgbClr val="000000"/>
              </a:solidFill>
              <a:latin typeface="Arial"/>
              <a:ea typeface="Arial"/>
              <a:cs typeface="Arial"/>
              <a:sym typeface="Arial"/>
            </a:endParaRPr>
          </a:p>
        </p:txBody>
      </p:sp>
      <p:sp>
        <p:nvSpPr>
          <p:cNvPr id="823" name="Shape 823"/>
          <p:cNvSpPr txBox="1"/>
          <p:nvPr>
            <p:ph type="title"/>
          </p:nvPr>
        </p:nvSpPr>
        <p:spPr>
          <a:xfrm>
            <a:off x="131000" y="21800"/>
            <a:ext cx="11768700" cy="803700"/>
          </a:xfrm>
          <a:prstGeom prst="rect">
            <a:avLst/>
          </a:prstGeom>
        </p:spPr>
        <p:txBody>
          <a:bodyPr anchorCtr="0" anchor="ctr" bIns="121900" lIns="121900" rIns="121900" tIns="121900">
            <a:noAutofit/>
          </a:bodyPr>
          <a:lstStyle/>
          <a:p>
            <a:pPr lvl="0" rtl="0">
              <a:spcBef>
                <a:spcPts val="0"/>
              </a:spcBef>
              <a:buNone/>
            </a:pPr>
            <a:r>
              <a:rPr lang="en-US"/>
              <a:t>Exercise 6: Share your image</a:t>
            </a:r>
          </a:p>
        </p:txBody>
      </p:sp>
    </p:spTree>
  </p:cSld>
  <p:clrMapOvr>
    <a:masterClrMapping/>
  </p:clrMapOvr>
  <p:transition spd="med">
    <p:fade/>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7" name="Shape 827"/>
        <p:cNvGrpSpPr/>
        <p:nvPr/>
      </p:nvGrpSpPr>
      <p:grpSpPr>
        <a:xfrm>
          <a:off x="0" y="0"/>
          <a:ext cx="0" cy="0"/>
          <a:chOff x="0" y="0"/>
          <a:chExt cx="0" cy="0"/>
        </a:xfrm>
      </p:grpSpPr>
      <p:sp>
        <p:nvSpPr>
          <p:cNvPr id="828" name="Shape 828"/>
          <p:cNvSpPr txBox="1"/>
          <p:nvPr>
            <p:ph type="title"/>
          </p:nvPr>
        </p:nvSpPr>
        <p:spPr>
          <a:xfrm>
            <a:off x="629200" y="984966"/>
            <a:ext cx="10962900" cy="1023600"/>
          </a:xfrm>
          <a:prstGeom prst="rect">
            <a:avLst/>
          </a:prstGeom>
        </p:spPr>
        <p:txBody>
          <a:bodyPr anchorCtr="0" anchor="b" bIns="121900" lIns="121900" rIns="121900" tIns="121900">
            <a:noAutofit/>
          </a:bodyPr>
          <a:lstStyle/>
          <a:p>
            <a:pPr lvl="0">
              <a:spcBef>
                <a:spcPts val="0"/>
              </a:spcBef>
              <a:buNone/>
            </a:pPr>
            <a:r>
              <a:rPr lang="en-US"/>
              <a:t>Docker best practices</a:t>
            </a:r>
          </a:p>
        </p:txBody>
      </p:sp>
      <p:sp>
        <p:nvSpPr>
          <p:cNvPr id="829" name="Shape 829"/>
          <p:cNvSpPr txBox="1"/>
          <p:nvPr>
            <p:ph idx="1" type="body"/>
          </p:nvPr>
        </p:nvSpPr>
        <p:spPr>
          <a:xfrm>
            <a:off x="629200" y="2558767"/>
            <a:ext cx="5333100" cy="3613500"/>
          </a:xfrm>
          <a:prstGeom prst="rect">
            <a:avLst/>
          </a:prstGeom>
        </p:spPr>
        <p:txBody>
          <a:bodyPr anchorCtr="0" anchor="t" bIns="121900" lIns="121900" rIns="121900" tIns="121900">
            <a:noAutofit/>
          </a:bodyPr>
          <a:lstStyle/>
          <a:p>
            <a:pPr lvl="0">
              <a:spcBef>
                <a:spcPts val="0"/>
              </a:spcBef>
              <a:buNone/>
            </a:pPr>
            <a:r>
              <a:t/>
            </a:r>
            <a:endParaRPr/>
          </a:p>
        </p:txBody>
      </p:sp>
      <p:sp>
        <p:nvSpPr>
          <p:cNvPr id="830" name="Shape 830"/>
          <p:cNvSpPr txBox="1"/>
          <p:nvPr>
            <p:ph idx="2" type="body"/>
          </p:nvPr>
        </p:nvSpPr>
        <p:spPr>
          <a:xfrm>
            <a:off x="6259000" y="2558767"/>
            <a:ext cx="5333100" cy="3613500"/>
          </a:xfrm>
          <a:prstGeom prst="rect">
            <a:avLst/>
          </a:prstGeom>
        </p:spPr>
        <p:txBody>
          <a:bodyPr anchorCtr="0" anchor="t" bIns="121900" lIns="121900" rIns="121900" tIns="121900">
            <a:noAutofit/>
          </a:bodyPr>
          <a:lstStyle/>
          <a:p>
            <a:pPr lvl="0">
              <a:spcBef>
                <a:spcPts val="0"/>
              </a:spcBef>
              <a:buNone/>
            </a:pPr>
            <a:r>
              <a:t/>
            </a:r>
            <a:endParaRPr/>
          </a:p>
        </p:txBody>
      </p:sp>
    </p:spTree>
  </p:cSld>
  <p:clrMapOvr>
    <a:masterClrMapping/>
  </p:clrMapOvr>
  <p:transition spd="med">
    <p:fade/>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4" name="Shape 834"/>
        <p:cNvGrpSpPr/>
        <p:nvPr/>
      </p:nvGrpSpPr>
      <p:grpSpPr>
        <a:xfrm>
          <a:off x="0" y="0"/>
          <a:ext cx="0" cy="0"/>
          <a:chOff x="0" y="0"/>
          <a:chExt cx="0" cy="0"/>
        </a:xfrm>
      </p:grpSpPr>
      <p:sp>
        <p:nvSpPr>
          <p:cNvPr id="835" name="Shape 835"/>
          <p:cNvSpPr/>
          <p:nvPr/>
        </p:nvSpPr>
        <p:spPr>
          <a:xfrm>
            <a:off x="560879" y="1471320"/>
            <a:ext cx="10972440" cy="4936680"/>
          </a:xfrm>
          <a:prstGeom prst="rect">
            <a:avLst/>
          </a:prstGeom>
          <a:noFill/>
          <a:ln>
            <a:noFill/>
          </a:ln>
        </p:spPr>
        <p:txBody>
          <a:bodyPr anchorCtr="0" anchor="t" bIns="45700" lIns="91425" rIns="91425" tIns="45700">
            <a:noAutofit/>
          </a:bodyPr>
          <a:lstStyle/>
          <a:p>
            <a:pPr indent="-341280" lvl="0" marL="341280" marR="0" rtl="0" algn="l">
              <a:lnSpc>
                <a:spcPct val="100000"/>
              </a:lnSpc>
              <a:spcBef>
                <a:spcPts val="0"/>
              </a:spcBef>
              <a:buClr>
                <a:srgbClr val="000000"/>
              </a:buClr>
              <a:buSzPct val="100000"/>
              <a:buFont typeface="Arial"/>
              <a:buChar char="•"/>
            </a:pPr>
            <a:r>
              <a:rPr b="0" lang="en-US" sz="2200" strike="noStrike">
                <a:solidFill>
                  <a:srgbClr val="000000"/>
                </a:solidFill>
                <a:latin typeface="Calibri"/>
                <a:ea typeface="Calibri"/>
                <a:cs typeface="Calibri"/>
                <a:sym typeface="Calibri"/>
              </a:rPr>
              <a:t>The container produced by the image your Dockerfile defines should be as ephemeral as possible</a:t>
            </a:r>
          </a:p>
          <a:p>
            <a:pPr indent="-341280" lvl="0" marL="341280" marR="0" rtl="0" algn="l">
              <a:lnSpc>
                <a:spcPct val="100000"/>
              </a:lnSpc>
              <a:spcBef>
                <a:spcPts val="0"/>
              </a:spcBef>
              <a:buClr>
                <a:srgbClr val="000000"/>
              </a:buClr>
              <a:buSzPct val="100000"/>
              <a:buFont typeface="Arial"/>
              <a:buChar char="•"/>
            </a:pPr>
            <a:r>
              <a:rPr b="0" lang="en-US" sz="2200" strike="noStrike">
                <a:solidFill>
                  <a:srgbClr val="000000"/>
                </a:solidFill>
                <a:latin typeface="Calibri"/>
                <a:ea typeface="Calibri"/>
                <a:cs typeface="Calibri"/>
                <a:sym typeface="Calibri"/>
              </a:rPr>
              <a:t> </a:t>
            </a:r>
          </a:p>
          <a:p>
            <a:pPr indent="-341280" lvl="0" marL="341280" marR="0" rtl="0" algn="l">
              <a:lnSpc>
                <a:spcPct val="100000"/>
              </a:lnSpc>
              <a:spcBef>
                <a:spcPts val="0"/>
              </a:spcBef>
              <a:buClr>
                <a:srgbClr val="000000"/>
              </a:buClr>
              <a:buSzPct val="100000"/>
              <a:buFont typeface="Arial"/>
              <a:buChar char="•"/>
            </a:pPr>
            <a:r>
              <a:rPr b="0" lang="en-US" sz="2200" strike="noStrike">
                <a:solidFill>
                  <a:srgbClr val="000000"/>
                </a:solidFill>
                <a:latin typeface="Calibri"/>
                <a:ea typeface="Calibri"/>
                <a:cs typeface="Calibri"/>
                <a:sym typeface="Calibri"/>
              </a:rPr>
              <a:t>By “ephemeral,” we mean that it can be stopped and destroyed and a new one built and put in place with an absolute minimum of set-up and configuration.</a:t>
            </a:r>
          </a:p>
        </p:txBody>
      </p:sp>
      <p:sp>
        <p:nvSpPr>
          <p:cNvPr id="836" name="Shape 836"/>
          <p:cNvSpPr txBox="1"/>
          <p:nvPr>
            <p:ph type="title"/>
          </p:nvPr>
        </p:nvSpPr>
        <p:spPr>
          <a:xfrm>
            <a:off x="131000" y="21800"/>
            <a:ext cx="11768700" cy="803700"/>
          </a:xfrm>
          <a:prstGeom prst="rect">
            <a:avLst/>
          </a:prstGeom>
        </p:spPr>
        <p:txBody>
          <a:bodyPr anchorCtr="0" anchor="ctr" bIns="121900" lIns="121900" rIns="121900" tIns="121900">
            <a:noAutofit/>
          </a:bodyPr>
          <a:lstStyle/>
          <a:p>
            <a:pPr lvl="0">
              <a:spcBef>
                <a:spcPts val="0"/>
              </a:spcBef>
              <a:buNone/>
            </a:pPr>
            <a:r>
              <a:rPr lang="en-US"/>
              <a:t>Containers should be ephemeral</a:t>
            </a:r>
          </a:p>
        </p:txBody>
      </p:sp>
    </p:spTree>
  </p:cSld>
  <p:clrMapOvr>
    <a:masterClrMapping/>
  </p:clrMapOvr>
  <p:transition spd="med">
    <p:fade/>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0" name="Shape 840"/>
        <p:cNvGrpSpPr/>
        <p:nvPr/>
      </p:nvGrpSpPr>
      <p:grpSpPr>
        <a:xfrm>
          <a:off x="0" y="0"/>
          <a:ext cx="0" cy="0"/>
          <a:chOff x="0" y="0"/>
          <a:chExt cx="0" cy="0"/>
        </a:xfrm>
      </p:grpSpPr>
      <p:sp>
        <p:nvSpPr>
          <p:cNvPr id="841" name="Shape 841"/>
          <p:cNvSpPr/>
          <p:nvPr/>
        </p:nvSpPr>
        <p:spPr>
          <a:xfrm>
            <a:off x="560879" y="1471320"/>
            <a:ext cx="10972440" cy="4936680"/>
          </a:xfrm>
          <a:prstGeom prst="rect">
            <a:avLst/>
          </a:prstGeom>
          <a:noFill/>
          <a:ln>
            <a:noFill/>
          </a:ln>
        </p:spPr>
        <p:txBody>
          <a:bodyPr anchorCtr="0" anchor="t" bIns="45700" lIns="91425" rIns="91425" tIns="45700">
            <a:noAutofit/>
          </a:bodyPr>
          <a:lstStyle/>
          <a:p>
            <a:pPr indent="-341280" lvl="0" marL="341280" marR="0" rtl="0" algn="l">
              <a:lnSpc>
                <a:spcPct val="100000"/>
              </a:lnSpc>
              <a:spcBef>
                <a:spcPts val="0"/>
              </a:spcBef>
              <a:buClr>
                <a:srgbClr val="000000"/>
              </a:buClr>
              <a:buSzPct val="100000"/>
              <a:buFont typeface="Arial"/>
              <a:buChar char="•"/>
            </a:pPr>
            <a:r>
              <a:rPr b="0" lang="en-US" sz="2200" strike="noStrike">
                <a:solidFill>
                  <a:srgbClr val="000000"/>
                </a:solidFill>
                <a:latin typeface="Calibri"/>
                <a:ea typeface="Calibri"/>
                <a:cs typeface="Calibri"/>
                <a:sym typeface="Calibri"/>
              </a:rPr>
              <a:t>In most cases, it’s best to put each Dockerfile in an empty directory. </a:t>
            </a:r>
          </a:p>
          <a:p>
            <a:pPr lvl="0" marR="0" rtl="0" algn="l">
              <a:lnSpc>
                <a:spcPct val="100000"/>
              </a:lnSpc>
              <a:spcBef>
                <a:spcPts val="0"/>
              </a:spcBef>
              <a:buNone/>
            </a:pPr>
            <a:r>
              <a:t/>
            </a:r>
            <a:endParaRPr b="0" sz="1800" strike="noStrike">
              <a:solidFill>
                <a:srgbClr val="000000"/>
              </a:solidFill>
              <a:latin typeface="Arial"/>
              <a:ea typeface="Arial"/>
              <a:cs typeface="Arial"/>
              <a:sym typeface="Arial"/>
            </a:endParaRPr>
          </a:p>
          <a:p>
            <a:pPr indent="-341279" lvl="0" marL="341279" marR="0" rtl="0" algn="l">
              <a:lnSpc>
                <a:spcPct val="100000"/>
              </a:lnSpc>
              <a:spcBef>
                <a:spcPts val="0"/>
              </a:spcBef>
              <a:buClr>
                <a:srgbClr val="000000"/>
              </a:buClr>
              <a:buSzPct val="100000"/>
              <a:buFont typeface="Arial"/>
              <a:buChar char="•"/>
            </a:pPr>
            <a:r>
              <a:rPr b="0" lang="en-US" sz="2200" strike="noStrike">
                <a:solidFill>
                  <a:srgbClr val="000000"/>
                </a:solidFill>
                <a:latin typeface="Calibri"/>
                <a:ea typeface="Calibri"/>
                <a:cs typeface="Calibri"/>
                <a:sym typeface="Calibri"/>
              </a:rPr>
              <a:t>Then, add to that directory only the files needed for building the Dockerfile</a:t>
            </a:r>
          </a:p>
          <a:p>
            <a:pPr lvl="0" marR="0" rtl="0" algn="l">
              <a:lnSpc>
                <a:spcPct val="100000"/>
              </a:lnSpc>
              <a:spcBef>
                <a:spcPts val="0"/>
              </a:spcBef>
              <a:buNone/>
            </a:pPr>
            <a:r>
              <a:rPr b="0" lang="en-US" sz="2200" strike="noStrike">
                <a:solidFill>
                  <a:srgbClr val="000000"/>
                </a:solidFill>
                <a:latin typeface="Calibri"/>
                <a:ea typeface="Calibri"/>
                <a:cs typeface="Calibri"/>
                <a:sym typeface="Calibri"/>
              </a:rPr>
              <a:t> </a:t>
            </a:r>
          </a:p>
          <a:p>
            <a:pPr indent="-341280" lvl="0" marL="341280" marR="0" rtl="0" algn="l">
              <a:lnSpc>
                <a:spcPct val="100000"/>
              </a:lnSpc>
              <a:spcBef>
                <a:spcPts val="0"/>
              </a:spcBef>
              <a:buClr>
                <a:srgbClr val="000000"/>
              </a:buClr>
              <a:buSzPct val="100000"/>
              <a:buFont typeface="Arial"/>
              <a:buChar char="•"/>
            </a:pPr>
            <a:r>
              <a:rPr b="0" lang="en-US" sz="2200" strike="noStrike">
                <a:solidFill>
                  <a:srgbClr val="000000"/>
                </a:solidFill>
                <a:latin typeface="Calibri"/>
                <a:ea typeface="Calibri"/>
                <a:cs typeface="Calibri"/>
                <a:sym typeface="Calibri"/>
              </a:rPr>
              <a:t>To increase the build’s performance, exclude files and directories by adding a .dockerignore file to that directory as well.</a:t>
            </a:r>
          </a:p>
        </p:txBody>
      </p:sp>
      <p:sp>
        <p:nvSpPr>
          <p:cNvPr id="842" name="Shape 842"/>
          <p:cNvSpPr txBox="1"/>
          <p:nvPr>
            <p:ph type="title"/>
          </p:nvPr>
        </p:nvSpPr>
        <p:spPr>
          <a:xfrm>
            <a:off x="131000" y="21800"/>
            <a:ext cx="11768700" cy="803700"/>
          </a:xfrm>
          <a:prstGeom prst="rect">
            <a:avLst/>
          </a:prstGeom>
        </p:spPr>
        <p:txBody>
          <a:bodyPr anchorCtr="0" anchor="ctr" bIns="121900" lIns="121900" rIns="121900" tIns="121900">
            <a:noAutofit/>
          </a:bodyPr>
          <a:lstStyle/>
          <a:p>
            <a:pPr lvl="0" rtl="0">
              <a:spcBef>
                <a:spcPts val="0"/>
              </a:spcBef>
              <a:buNone/>
            </a:pPr>
            <a:r>
              <a:rPr lang="en-US"/>
              <a:t>Use a .dockerignore file</a:t>
            </a:r>
          </a:p>
        </p:txBody>
      </p:sp>
    </p:spTree>
  </p:cSld>
  <p:clrMapOvr>
    <a:masterClrMapping/>
  </p:clrMapOvr>
  <p:transition spd="med">
    <p:fade/>
  </p:transition>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6" name="Shape 846"/>
        <p:cNvGrpSpPr/>
        <p:nvPr/>
      </p:nvGrpSpPr>
      <p:grpSpPr>
        <a:xfrm>
          <a:off x="0" y="0"/>
          <a:ext cx="0" cy="0"/>
          <a:chOff x="0" y="0"/>
          <a:chExt cx="0" cy="0"/>
        </a:xfrm>
      </p:grpSpPr>
      <p:sp>
        <p:nvSpPr>
          <p:cNvPr id="847" name="Shape 847"/>
          <p:cNvSpPr/>
          <p:nvPr/>
        </p:nvSpPr>
        <p:spPr>
          <a:xfrm>
            <a:off x="263519" y="939600"/>
            <a:ext cx="10064160" cy="1280159"/>
          </a:xfrm>
          <a:prstGeom prst="rect">
            <a:avLst/>
          </a:prstGeom>
          <a:solidFill>
            <a:srgbClr val="729FCF"/>
          </a:solidFill>
          <a:ln cap="flat" cmpd="sng" w="9525">
            <a:solidFill>
              <a:srgbClr val="3465A4"/>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48" name="Shape 848"/>
          <p:cNvSpPr/>
          <p:nvPr/>
        </p:nvSpPr>
        <p:spPr>
          <a:xfrm>
            <a:off x="-159119" y="931320"/>
            <a:ext cx="10972440" cy="4936680"/>
          </a:xfrm>
          <a:prstGeom prst="rect">
            <a:avLst/>
          </a:prstGeom>
          <a:noFill/>
          <a:ln>
            <a:noFill/>
          </a:ln>
        </p:spPr>
        <p:txBody>
          <a:bodyPr anchorCtr="0" anchor="t" bIns="45700" lIns="91425" rIns="91425" tIns="45700">
            <a:noAutofit/>
          </a:bodyPr>
          <a:lstStyle/>
          <a:p>
            <a:pPr indent="0" lvl="0" marL="457200" marR="0" rtl="0" algn="l">
              <a:lnSpc>
                <a:spcPct val="100000"/>
              </a:lnSpc>
              <a:spcBef>
                <a:spcPts val="0"/>
              </a:spcBef>
              <a:buNone/>
            </a:pPr>
            <a:r>
              <a:rPr b="0" lang="en-US" sz="1500" strike="noStrike">
                <a:solidFill>
                  <a:srgbClr val="000000"/>
                </a:solidFill>
                <a:latin typeface="Rasa"/>
                <a:ea typeface="Rasa"/>
                <a:cs typeface="Rasa"/>
                <a:sym typeface="Rasa"/>
              </a:rPr>
              <a:t>  */temp*</a:t>
            </a:r>
          </a:p>
          <a:p>
            <a:pPr indent="0" lvl="0" marL="457200" marR="0" rtl="0" algn="l">
              <a:lnSpc>
                <a:spcPct val="100000"/>
              </a:lnSpc>
              <a:spcBef>
                <a:spcPts val="0"/>
              </a:spcBef>
              <a:buNone/>
            </a:pPr>
            <a:r>
              <a:rPr b="0" lang="en-US" sz="1500" strike="noStrike">
                <a:solidFill>
                  <a:srgbClr val="000000"/>
                </a:solidFill>
                <a:latin typeface="Rasa"/>
                <a:ea typeface="Rasa"/>
                <a:cs typeface="Rasa"/>
                <a:sym typeface="Rasa"/>
              </a:rPr>
              <a:t>    */*/temp*</a:t>
            </a:r>
          </a:p>
          <a:p>
            <a:pPr indent="0" lvl="0" marL="457200" marR="0" rtl="0" algn="l">
              <a:lnSpc>
                <a:spcPct val="100000"/>
              </a:lnSpc>
              <a:spcBef>
                <a:spcPts val="0"/>
              </a:spcBef>
              <a:buNone/>
            </a:pPr>
            <a:r>
              <a:rPr b="0" lang="en-US" sz="1500" strike="noStrike">
                <a:solidFill>
                  <a:srgbClr val="000000"/>
                </a:solidFill>
                <a:latin typeface="Rasa"/>
                <a:ea typeface="Rasa"/>
                <a:cs typeface="Rasa"/>
                <a:sym typeface="Rasa"/>
              </a:rPr>
              <a:t>    temp?</a:t>
            </a:r>
          </a:p>
          <a:p>
            <a:pPr indent="0" lvl="0" marL="457200" marR="0" rtl="0" algn="l">
              <a:lnSpc>
                <a:spcPct val="100000"/>
              </a:lnSpc>
              <a:spcBef>
                <a:spcPts val="0"/>
              </a:spcBef>
              <a:buNone/>
            </a:pPr>
            <a:r>
              <a:rPr b="0" lang="en-US" sz="1500" strike="noStrike">
                <a:solidFill>
                  <a:srgbClr val="000000"/>
                </a:solidFill>
                <a:latin typeface="Rasa"/>
                <a:ea typeface="Rasa"/>
                <a:cs typeface="Rasa"/>
                <a:sym typeface="Rasa"/>
              </a:rPr>
              <a:t>    *.md</a:t>
            </a:r>
          </a:p>
          <a:p>
            <a:pPr indent="0" lvl="0" marL="457200" marR="0" rtl="0" algn="l">
              <a:lnSpc>
                <a:spcPct val="100000"/>
              </a:lnSpc>
              <a:spcBef>
                <a:spcPts val="0"/>
              </a:spcBef>
              <a:buNone/>
            </a:pPr>
            <a:r>
              <a:rPr b="0" lang="en-US" sz="1500" strike="noStrike">
                <a:solidFill>
                  <a:srgbClr val="000000"/>
                </a:solidFill>
                <a:latin typeface="Rasa"/>
                <a:ea typeface="Rasa"/>
                <a:cs typeface="Rasa"/>
                <a:sym typeface="Rasa"/>
              </a:rPr>
              <a:t>    !README.md</a:t>
            </a:r>
          </a:p>
          <a:p>
            <a:pPr indent="0" lvl="0" marL="457200" marR="0" rtl="0" algn="l">
              <a:lnSpc>
                <a:spcPct val="100000"/>
              </a:lnSpc>
              <a:spcBef>
                <a:spcPts val="0"/>
              </a:spcBef>
              <a:buNone/>
            </a:pPr>
            <a:r>
              <a:rPr b="0" lang="en-US" sz="2200" strike="noStrike">
                <a:solidFill>
                  <a:srgbClr val="000000"/>
                </a:solidFill>
                <a:latin typeface="Rasa"/>
                <a:ea typeface="Rasa"/>
                <a:cs typeface="Rasa"/>
                <a:sym typeface="Rasa"/>
              </a:rPr>
              <a:t> </a:t>
            </a:r>
          </a:p>
        </p:txBody>
      </p:sp>
      <p:graphicFrame>
        <p:nvGraphicFramePr>
          <p:cNvPr id="849" name="Shape 849"/>
          <p:cNvGraphicFramePr/>
          <p:nvPr/>
        </p:nvGraphicFramePr>
        <p:xfrm>
          <a:off x="1074600" y="2162159"/>
          <a:ext cx="3000000" cy="3000000"/>
        </p:xfrm>
        <a:graphic>
          <a:graphicData uri="http://schemas.openxmlformats.org/drawingml/2006/table">
            <a:tbl>
              <a:tblPr>
                <a:noFill/>
                <a:tableStyleId>{E3FBBF9B-D22C-4632-8D2A-42C50F5795AB}</a:tableStyleId>
              </a:tblPr>
              <a:tblGrid>
                <a:gridCol w="1567075"/>
                <a:gridCol w="7877525"/>
              </a:tblGrid>
              <a:tr h="421925">
                <a:tc>
                  <a:txBody>
                    <a:bodyPr>
                      <a:noAutofit/>
                    </a:bodyPr>
                    <a:lstStyle/>
                    <a:p>
                      <a:pPr indent="0" lvl="0" marL="0" marR="0" rtl="0" algn="l">
                        <a:spcBef>
                          <a:spcPts val="0"/>
                        </a:spcBef>
                        <a:buSzPct val="25000"/>
                        <a:buNone/>
                      </a:pPr>
                      <a:r>
                        <a:rPr b="1" lang="en-US" sz="2200" u="none" cap="none" strike="noStrike">
                          <a:solidFill>
                            <a:srgbClr val="000000"/>
                          </a:solidFill>
                          <a:latin typeface="Arial"/>
                          <a:ea typeface="Arial"/>
                          <a:cs typeface="Arial"/>
                          <a:sym typeface="Arial"/>
                        </a:rPr>
                        <a:t>Rule</a:t>
                      </a:r>
                    </a:p>
                  </a:txBody>
                  <a:tcPr marT="45725" marB="45725" marR="90000" marL="90000">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B3B3B3"/>
                    </a:solidFill>
                  </a:tcPr>
                </a:tc>
                <a:tc>
                  <a:txBody>
                    <a:bodyPr>
                      <a:noAutofit/>
                    </a:bodyPr>
                    <a:lstStyle/>
                    <a:p>
                      <a:pPr indent="0" lvl="0" marL="0" marR="0" rtl="0" algn="l">
                        <a:spcBef>
                          <a:spcPts val="0"/>
                        </a:spcBef>
                        <a:buSzPct val="25000"/>
                        <a:buNone/>
                      </a:pPr>
                      <a:r>
                        <a:rPr b="1" lang="en-US" sz="2200" strike="noStrike">
                          <a:solidFill>
                            <a:srgbClr val="000000"/>
                          </a:solidFill>
                          <a:latin typeface="Arial"/>
                          <a:ea typeface="Arial"/>
                          <a:cs typeface="Arial"/>
                          <a:sym typeface="Arial"/>
                        </a:rPr>
                        <a:t>Behavior</a:t>
                      </a:r>
                    </a:p>
                  </a:txBody>
                  <a:tcPr marT="45725" marB="45725" marR="90000" marL="90000">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B3B3B3"/>
                    </a:solidFill>
                  </a:tcPr>
                </a:tc>
              </a:tr>
              <a:tr h="1166750">
                <a:tc>
                  <a:txBody>
                    <a:bodyPr>
                      <a:noAutofit/>
                    </a:bodyPr>
                    <a:lstStyle/>
                    <a:p>
                      <a:pPr indent="0" lvl="0" marL="0" marR="0" rtl="0" algn="l">
                        <a:spcBef>
                          <a:spcPts val="0"/>
                        </a:spcBef>
                        <a:buSzPct val="25000"/>
                        <a:buNone/>
                      </a:pPr>
                      <a:r>
                        <a:rPr b="1" lang="en-US" sz="1800" strike="noStrike">
                          <a:solidFill>
                            <a:srgbClr val="000000"/>
                          </a:solidFill>
                          <a:latin typeface="Arial"/>
                          <a:ea typeface="Arial"/>
                          <a:cs typeface="Arial"/>
                          <a:sym typeface="Arial"/>
                        </a:rPr>
                        <a:t>*/temp*	</a:t>
                      </a:r>
                    </a:p>
                  </a:txBody>
                  <a:tcPr marT="45725" marB="45725" marR="90000" marL="90000">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CCCCCC"/>
                    </a:solidFill>
                  </a:tcPr>
                </a:tc>
                <a:tc>
                  <a:txBody>
                    <a:bodyPr>
                      <a:noAutofit/>
                    </a:bodyPr>
                    <a:lstStyle/>
                    <a:p>
                      <a:pPr indent="0" lvl="0" marL="0" marR="0" rtl="0" algn="l">
                        <a:spcBef>
                          <a:spcPts val="0"/>
                        </a:spcBef>
                        <a:buSzPct val="25000"/>
                        <a:buNone/>
                      </a:pPr>
                      <a:r>
                        <a:rPr b="0" lang="en-US" sz="1800" strike="noStrike">
                          <a:solidFill>
                            <a:srgbClr val="000000"/>
                          </a:solidFill>
                          <a:latin typeface="Arial"/>
                          <a:ea typeface="Arial"/>
                          <a:cs typeface="Arial"/>
                          <a:sym typeface="Arial"/>
                        </a:rPr>
                        <a:t>Exclude files and directories whose names start with temp in any immediate subdirectory of the root. For example, the plain file /somedir/temporary.txt is excluded, as is the directory /somedir/temp.</a:t>
                      </a:r>
                    </a:p>
                    <a:p>
                      <a:pPr indent="0" lvl="0" marL="0" marR="0" rtl="0" algn="l">
                        <a:spcBef>
                          <a:spcPts val="0"/>
                        </a:spcBef>
                        <a:buSzPct val="25000"/>
                        <a:buNone/>
                      </a:pPr>
                      <a:r>
                        <a:t/>
                      </a:r>
                      <a:endParaRPr b="0" sz="1800" strike="noStrike">
                        <a:solidFill>
                          <a:srgbClr val="000000"/>
                        </a:solidFill>
                        <a:latin typeface="Arial"/>
                        <a:ea typeface="Arial"/>
                        <a:cs typeface="Arial"/>
                        <a:sym typeface="Arial"/>
                      </a:endParaRPr>
                    </a:p>
                  </a:txBody>
                  <a:tcPr marT="45725" marB="45725" marR="90000" marL="90000">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CCCCCC"/>
                    </a:solidFill>
                  </a:tcPr>
                </a:tc>
              </a:tr>
              <a:tr h="1166750">
                <a:tc>
                  <a:txBody>
                    <a:bodyPr>
                      <a:noAutofit/>
                    </a:bodyPr>
                    <a:lstStyle/>
                    <a:p>
                      <a:pPr indent="0" lvl="0" marL="0" marR="0" rtl="0" algn="l">
                        <a:spcBef>
                          <a:spcPts val="0"/>
                        </a:spcBef>
                        <a:buSzPct val="25000"/>
                        <a:buNone/>
                      </a:pPr>
                      <a:r>
                        <a:rPr b="1" lang="en-US" sz="1800" strike="noStrike">
                          <a:solidFill>
                            <a:srgbClr val="000000"/>
                          </a:solidFill>
                          <a:latin typeface="Arial"/>
                          <a:ea typeface="Arial"/>
                          <a:cs typeface="Arial"/>
                          <a:sym typeface="Arial"/>
                        </a:rPr>
                        <a:t>*/*/temp*	</a:t>
                      </a:r>
                    </a:p>
                  </a:txBody>
                  <a:tcPr marT="45725" marB="45725" marR="90000" marL="90000">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E6E6E6"/>
                    </a:solidFill>
                  </a:tcPr>
                </a:tc>
                <a:tc>
                  <a:txBody>
                    <a:bodyPr>
                      <a:noAutofit/>
                    </a:bodyPr>
                    <a:lstStyle/>
                    <a:p>
                      <a:pPr indent="0" lvl="0" marL="0" marR="0" rtl="0" algn="l">
                        <a:spcBef>
                          <a:spcPts val="0"/>
                        </a:spcBef>
                        <a:buSzPct val="25000"/>
                        <a:buNone/>
                      </a:pPr>
                      <a:r>
                        <a:rPr b="0" lang="en-US" sz="1800" strike="noStrike">
                          <a:solidFill>
                            <a:srgbClr val="000000"/>
                          </a:solidFill>
                          <a:latin typeface="Arial"/>
                          <a:ea typeface="Arial"/>
                          <a:cs typeface="Arial"/>
                          <a:sym typeface="Arial"/>
                        </a:rPr>
                        <a:t>Exclude files and directories starting with temp from any subdirectory that is two levels below the root. For example, /somedir/subdir/temporary.txt is excluded.</a:t>
                      </a:r>
                    </a:p>
                    <a:p>
                      <a:pPr indent="0" lvl="0" marL="0" marR="0" rtl="0" algn="l">
                        <a:spcBef>
                          <a:spcPts val="0"/>
                        </a:spcBef>
                        <a:buSzPct val="25000"/>
                        <a:buNone/>
                      </a:pPr>
                      <a:r>
                        <a:t/>
                      </a:r>
                      <a:endParaRPr b="0" sz="1800" strike="noStrike">
                        <a:solidFill>
                          <a:srgbClr val="000000"/>
                        </a:solidFill>
                        <a:latin typeface="Arial"/>
                        <a:ea typeface="Arial"/>
                        <a:cs typeface="Arial"/>
                        <a:sym typeface="Arial"/>
                      </a:endParaRPr>
                    </a:p>
                  </a:txBody>
                  <a:tcPr marT="45725" marB="45725" marR="90000" marL="90000">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E6E6E6"/>
                    </a:solidFill>
                  </a:tcPr>
                </a:tc>
              </a:tr>
              <a:tr h="1166750">
                <a:tc>
                  <a:txBody>
                    <a:bodyPr>
                      <a:noAutofit/>
                    </a:bodyPr>
                    <a:lstStyle/>
                    <a:p>
                      <a:pPr indent="0" lvl="0" marL="0" marR="0" rtl="0" algn="l">
                        <a:spcBef>
                          <a:spcPts val="0"/>
                        </a:spcBef>
                        <a:buSzPct val="25000"/>
                        <a:buNone/>
                      </a:pPr>
                      <a:r>
                        <a:rPr b="1" lang="en-US" sz="1800" strike="noStrike">
                          <a:solidFill>
                            <a:srgbClr val="000000"/>
                          </a:solidFill>
                          <a:latin typeface="Arial"/>
                          <a:ea typeface="Arial"/>
                          <a:cs typeface="Arial"/>
                          <a:sym typeface="Arial"/>
                        </a:rPr>
                        <a:t>temp?	</a:t>
                      </a:r>
                    </a:p>
                  </a:txBody>
                  <a:tcPr marT="45725" marB="45725" marR="90000" marL="90000">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CCCCCC"/>
                    </a:solidFill>
                  </a:tcPr>
                </a:tc>
                <a:tc>
                  <a:txBody>
                    <a:bodyPr>
                      <a:noAutofit/>
                    </a:bodyPr>
                    <a:lstStyle/>
                    <a:p>
                      <a:pPr indent="0" lvl="0" marL="0" marR="0" rtl="0" algn="l">
                        <a:spcBef>
                          <a:spcPts val="0"/>
                        </a:spcBef>
                        <a:buSzPct val="25000"/>
                        <a:buNone/>
                      </a:pPr>
                      <a:r>
                        <a:rPr b="0" lang="en-US" sz="1800" strike="noStrike">
                          <a:solidFill>
                            <a:srgbClr val="000000"/>
                          </a:solidFill>
                          <a:latin typeface="Arial"/>
                          <a:ea typeface="Arial"/>
                          <a:cs typeface="Arial"/>
                          <a:sym typeface="Arial"/>
                        </a:rPr>
                        <a:t>Exclude files and directories in the root directory whose names are a one-character extension of temp. For example, /tempa and /tempb are excluded.</a:t>
                      </a:r>
                    </a:p>
                    <a:p>
                      <a:pPr indent="0" lvl="0" marL="0" marR="0" rtl="0" algn="l">
                        <a:spcBef>
                          <a:spcPts val="0"/>
                        </a:spcBef>
                        <a:buSzPct val="25000"/>
                        <a:buNone/>
                      </a:pPr>
                      <a:r>
                        <a:t/>
                      </a:r>
                      <a:endParaRPr b="0" sz="1800" strike="noStrike">
                        <a:solidFill>
                          <a:srgbClr val="000000"/>
                        </a:solidFill>
                        <a:latin typeface="Arial"/>
                        <a:ea typeface="Arial"/>
                        <a:cs typeface="Arial"/>
                        <a:sym typeface="Arial"/>
                      </a:endParaRPr>
                    </a:p>
                  </a:txBody>
                  <a:tcPr marT="45725" marB="45725" marR="90000" marL="90000">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CCCCCC"/>
                    </a:solidFill>
                  </a:tcPr>
                </a:tc>
              </a:tr>
              <a:tr h="630350">
                <a:tc>
                  <a:txBody>
                    <a:bodyPr>
                      <a:noAutofit/>
                    </a:bodyPr>
                    <a:lstStyle/>
                    <a:p>
                      <a:pPr indent="0" lvl="0" marL="0" marR="0" rtl="0" algn="l">
                        <a:spcBef>
                          <a:spcPts val="0"/>
                        </a:spcBef>
                        <a:buSzPct val="25000"/>
                        <a:buNone/>
                      </a:pPr>
                      <a:r>
                        <a:rPr b="1" lang="en-US" sz="1500" strike="noStrike">
                          <a:solidFill>
                            <a:srgbClr val="000000"/>
                          </a:solidFill>
                          <a:latin typeface="Arial"/>
                          <a:ea typeface="Arial"/>
                          <a:cs typeface="Arial"/>
                          <a:sym typeface="Arial"/>
                        </a:rPr>
                        <a:t>!README*.md</a:t>
                      </a:r>
                    </a:p>
                  </a:txBody>
                  <a:tcPr marT="45725" marB="45725" marR="90000" marL="90000">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E6E6E6"/>
                    </a:solidFill>
                  </a:tcPr>
                </a:tc>
                <a:tc>
                  <a:txBody>
                    <a:bodyPr>
                      <a:noAutofit/>
                    </a:bodyPr>
                    <a:lstStyle/>
                    <a:p>
                      <a:pPr indent="0" lvl="0" marL="0" marR="0" rtl="0" algn="l">
                        <a:spcBef>
                          <a:spcPts val="0"/>
                        </a:spcBef>
                        <a:buSzPct val="25000"/>
                        <a:buNone/>
                      </a:pPr>
                      <a:r>
                        <a:rPr b="0" lang="en-US" sz="1800" strike="noStrike">
                          <a:solidFill>
                            <a:srgbClr val="000000"/>
                          </a:solidFill>
                          <a:latin typeface="Arial"/>
                          <a:ea typeface="Arial"/>
                          <a:cs typeface="Arial"/>
                          <a:sym typeface="Arial"/>
                        </a:rPr>
                        <a:t>Lines starting with ! (exclamation mark) can be used to make exceptions to exclusions</a:t>
                      </a:r>
                    </a:p>
                  </a:txBody>
                  <a:tcPr marT="45725" marB="45725" marR="90000" marL="90000">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E6E6E6"/>
                    </a:solidFill>
                  </a:tcPr>
                </a:tc>
              </a:tr>
            </a:tbl>
          </a:graphicData>
        </a:graphic>
      </p:graphicFrame>
      <p:sp>
        <p:nvSpPr>
          <p:cNvPr id="850" name="Shape 850"/>
          <p:cNvSpPr txBox="1"/>
          <p:nvPr>
            <p:ph type="title"/>
          </p:nvPr>
        </p:nvSpPr>
        <p:spPr>
          <a:xfrm>
            <a:off x="131000" y="21800"/>
            <a:ext cx="11768700" cy="803700"/>
          </a:xfrm>
          <a:prstGeom prst="rect">
            <a:avLst/>
          </a:prstGeom>
        </p:spPr>
        <p:txBody>
          <a:bodyPr anchorCtr="0" anchor="ctr" bIns="121900" lIns="121900" rIns="121900" tIns="121900">
            <a:noAutofit/>
          </a:bodyPr>
          <a:lstStyle/>
          <a:p>
            <a:pPr lvl="0">
              <a:spcBef>
                <a:spcPts val="0"/>
              </a:spcBef>
              <a:buNone/>
            </a:pPr>
            <a:r>
              <a:rPr lang="en-US"/>
              <a:t>Here is an example .dockerignore file:</a:t>
            </a:r>
          </a:p>
        </p:txBody>
      </p:sp>
    </p:spTree>
  </p:cSld>
  <p:clrMapOvr>
    <a:masterClrMapping/>
  </p:clrMapOvr>
  <p:transition spd="med">
    <p:fade/>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4" name="Shape 854"/>
        <p:cNvGrpSpPr/>
        <p:nvPr/>
      </p:nvGrpSpPr>
      <p:grpSpPr>
        <a:xfrm>
          <a:off x="0" y="0"/>
          <a:ext cx="0" cy="0"/>
          <a:chOff x="0" y="0"/>
          <a:chExt cx="0" cy="0"/>
        </a:xfrm>
      </p:grpSpPr>
      <p:sp>
        <p:nvSpPr>
          <p:cNvPr id="855" name="Shape 855"/>
          <p:cNvSpPr/>
          <p:nvPr/>
        </p:nvSpPr>
        <p:spPr>
          <a:xfrm>
            <a:off x="560879" y="1471320"/>
            <a:ext cx="10972440" cy="4936680"/>
          </a:xfrm>
          <a:prstGeom prst="rect">
            <a:avLst/>
          </a:prstGeom>
          <a:noFill/>
          <a:ln>
            <a:noFill/>
          </a:ln>
        </p:spPr>
        <p:txBody>
          <a:bodyPr anchorCtr="0" anchor="t" bIns="45700" lIns="91425" rIns="91425" tIns="45700">
            <a:noAutofit/>
          </a:bodyPr>
          <a:lstStyle/>
          <a:p>
            <a:pPr indent="-341280" lvl="0" marL="341280" marR="0" rtl="0" algn="l">
              <a:lnSpc>
                <a:spcPct val="100000"/>
              </a:lnSpc>
              <a:spcBef>
                <a:spcPts val="0"/>
              </a:spcBef>
              <a:buClr>
                <a:srgbClr val="000000"/>
              </a:buClr>
              <a:buSzPct val="100000"/>
              <a:buFont typeface="Arial"/>
              <a:buChar char="•"/>
            </a:pPr>
            <a:r>
              <a:rPr b="0" lang="en-US" sz="2200" strike="noStrike">
                <a:solidFill>
                  <a:srgbClr val="000000"/>
                </a:solidFill>
                <a:latin typeface="Calibri"/>
                <a:ea typeface="Calibri"/>
                <a:cs typeface="Calibri"/>
                <a:sym typeface="Calibri"/>
              </a:rPr>
              <a:t>In order to reduce complexity, dependencies, file sizes, and build times, you should avoid installing extra or unnecessary packages</a:t>
            </a:r>
          </a:p>
          <a:p>
            <a:pPr lvl="0" marR="0" rtl="0" algn="l">
              <a:lnSpc>
                <a:spcPct val="100000"/>
              </a:lnSpc>
              <a:spcBef>
                <a:spcPts val="0"/>
              </a:spcBef>
              <a:buNone/>
            </a:pPr>
            <a:r>
              <a:t/>
            </a:r>
            <a:endParaRPr b="0" sz="1800" strike="noStrike">
              <a:solidFill>
                <a:srgbClr val="000000"/>
              </a:solidFill>
              <a:latin typeface="Arial"/>
              <a:ea typeface="Arial"/>
              <a:cs typeface="Arial"/>
              <a:sym typeface="Arial"/>
            </a:endParaRPr>
          </a:p>
          <a:p>
            <a:pPr indent="-341280" lvl="0" marL="341280" marR="0" rtl="0" algn="l">
              <a:lnSpc>
                <a:spcPct val="100000"/>
              </a:lnSpc>
              <a:spcBef>
                <a:spcPts val="0"/>
              </a:spcBef>
              <a:buClr>
                <a:srgbClr val="000000"/>
              </a:buClr>
              <a:buSzPct val="100000"/>
              <a:buFont typeface="Arial"/>
              <a:buChar char="•"/>
            </a:pPr>
            <a:r>
              <a:rPr b="0" lang="en-US" sz="2200" strike="noStrike">
                <a:solidFill>
                  <a:srgbClr val="000000"/>
                </a:solidFill>
                <a:latin typeface="Calibri"/>
                <a:ea typeface="Calibri"/>
                <a:cs typeface="Calibri"/>
                <a:sym typeface="Calibri"/>
              </a:rPr>
              <a:t>For example, you don’t need to include a text editor in a database image.</a:t>
            </a:r>
          </a:p>
          <a:p>
            <a:pPr lvl="0" marR="0" rtl="0" algn="l">
              <a:lnSpc>
                <a:spcPct val="100000"/>
              </a:lnSpc>
              <a:spcBef>
                <a:spcPts val="0"/>
              </a:spcBef>
              <a:buNone/>
            </a:pPr>
            <a:r>
              <a:rPr b="0" lang="en-US" sz="2200" strike="noStrike">
                <a:solidFill>
                  <a:srgbClr val="000000"/>
                </a:solidFill>
                <a:latin typeface="Calibri"/>
                <a:ea typeface="Calibri"/>
                <a:cs typeface="Calibri"/>
                <a:sym typeface="Calibri"/>
              </a:rPr>
              <a:t> </a:t>
            </a:r>
          </a:p>
        </p:txBody>
      </p:sp>
      <p:sp>
        <p:nvSpPr>
          <p:cNvPr id="856" name="Shape 856"/>
          <p:cNvSpPr txBox="1"/>
          <p:nvPr>
            <p:ph type="title"/>
          </p:nvPr>
        </p:nvSpPr>
        <p:spPr>
          <a:xfrm>
            <a:off x="131000" y="21800"/>
            <a:ext cx="11768700" cy="803700"/>
          </a:xfrm>
          <a:prstGeom prst="rect">
            <a:avLst/>
          </a:prstGeom>
        </p:spPr>
        <p:txBody>
          <a:bodyPr anchorCtr="0" anchor="ctr" bIns="121900" lIns="121900" rIns="121900" tIns="121900">
            <a:noAutofit/>
          </a:bodyPr>
          <a:lstStyle/>
          <a:p>
            <a:pPr lvl="0">
              <a:spcBef>
                <a:spcPts val="0"/>
              </a:spcBef>
              <a:buNone/>
            </a:pPr>
            <a:r>
              <a:rPr lang="en-US"/>
              <a:t>Avoid installing unnecessary packages</a:t>
            </a:r>
          </a:p>
        </p:txBody>
      </p:sp>
    </p:spTree>
  </p:cSld>
  <p:clrMapOvr>
    <a:masterClrMapping/>
  </p:clrMapOvr>
  <p:transition spd="med">
    <p:fade/>
  </p:transition>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0" name="Shape 860"/>
        <p:cNvGrpSpPr/>
        <p:nvPr/>
      </p:nvGrpSpPr>
      <p:grpSpPr>
        <a:xfrm>
          <a:off x="0" y="0"/>
          <a:ext cx="0" cy="0"/>
          <a:chOff x="0" y="0"/>
          <a:chExt cx="0" cy="0"/>
        </a:xfrm>
      </p:grpSpPr>
      <p:sp>
        <p:nvSpPr>
          <p:cNvPr id="861" name="Shape 861"/>
          <p:cNvSpPr/>
          <p:nvPr/>
        </p:nvSpPr>
        <p:spPr>
          <a:xfrm>
            <a:off x="560879" y="1471320"/>
            <a:ext cx="10972440" cy="4936680"/>
          </a:xfrm>
          <a:prstGeom prst="rect">
            <a:avLst/>
          </a:prstGeom>
          <a:noFill/>
          <a:ln>
            <a:noFill/>
          </a:ln>
        </p:spPr>
        <p:txBody>
          <a:bodyPr anchorCtr="0" anchor="t" bIns="45700" lIns="91425" rIns="91425" tIns="45700">
            <a:noAutofit/>
          </a:bodyPr>
          <a:lstStyle/>
          <a:p>
            <a:pPr indent="-341280" lvl="0" marL="341280" marR="0" rtl="0" algn="l">
              <a:lnSpc>
                <a:spcPct val="100000"/>
              </a:lnSpc>
              <a:spcBef>
                <a:spcPts val="0"/>
              </a:spcBef>
              <a:buClr>
                <a:srgbClr val="000000"/>
              </a:buClr>
              <a:buSzPct val="100000"/>
              <a:buFont typeface="Arial"/>
              <a:buChar char="•"/>
            </a:pPr>
            <a:r>
              <a:rPr b="0" lang="en-US" sz="2200" strike="noStrike">
                <a:solidFill>
                  <a:srgbClr val="000000"/>
                </a:solidFill>
                <a:latin typeface="Calibri"/>
                <a:ea typeface="Calibri"/>
                <a:cs typeface="Calibri"/>
                <a:sym typeface="Calibri"/>
              </a:rPr>
              <a:t>In almost all cases, you should only run a single process in a single container.</a:t>
            </a:r>
          </a:p>
          <a:p>
            <a:pPr lvl="0" marR="0" rtl="0" algn="l">
              <a:lnSpc>
                <a:spcPct val="100000"/>
              </a:lnSpc>
              <a:spcBef>
                <a:spcPts val="0"/>
              </a:spcBef>
              <a:buNone/>
            </a:pPr>
            <a:r>
              <a:t/>
            </a:r>
            <a:endParaRPr b="0" sz="1800" strike="noStrike">
              <a:solidFill>
                <a:srgbClr val="000000"/>
              </a:solidFill>
              <a:latin typeface="Arial"/>
              <a:ea typeface="Arial"/>
              <a:cs typeface="Arial"/>
              <a:sym typeface="Arial"/>
            </a:endParaRPr>
          </a:p>
          <a:p>
            <a:pPr indent="-341280" lvl="0" marL="341280" marR="0" rtl="0" algn="l">
              <a:lnSpc>
                <a:spcPct val="100000"/>
              </a:lnSpc>
              <a:spcBef>
                <a:spcPts val="0"/>
              </a:spcBef>
              <a:buClr>
                <a:srgbClr val="000000"/>
              </a:buClr>
              <a:buSzPct val="100000"/>
              <a:buFont typeface="Arial"/>
              <a:buChar char="•"/>
            </a:pPr>
            <a:r>
              <a:rPr b="0" lang="en-US" sz="2200" strike="noStrike">
                <a:solidFill>
                  <a:srgbClr val="000000"/>
                </a:solidFill>
                <a:latin typeface="Calibri"/>
                <a:ea typeface="Calibri"/>
                <a:cs typeface="Calibri"/>
                <a:sym typeface="Calibri"/>
              </a:rPr>
              <a:t>Decoupling applications into multiple containers makes it much easier to scale horizontally and reuse containers</a:t>
            </a:r>
          </a:p>
          <a:p>
            <a:pPr indent="-341280" lvl="0" marL="341280" marR="0" rtl="0" algn="l">
              <a:lnSpc>
                <a:spcPct val="100000"/>
              </a:lnSpc>
              <a:spcBef>
                <a:spcPts val="0"/>
              </a:spcBef>
              <a:buClr>
                <a:srgbClr val="000000"/>
              </a:buClr>
              <a:buSzPct val="100000"/>
              <a:buFont typeface="Arial"/>
              <a:buChar char="•"/>
            </a:pPr>
            <a:r>
              <a:rPr b="0" lang="en-US" sz="2200" strike="noStrike">
                <a:solidFill>
                  <a:srgbClr val="000000"/>
                </a:solidFill>
                <a:latin typeface="Calibri"/>
                <a:ea typeface="Calibri"/>
                <a:cs typeface="Calibri"/>
                <a:sym typeface="Calibri"/>
              </a:rPr>
              <a:t>If that service depends on another service, make use of container linking.</a:t>
            </a:r>
          </a:p>
        </p:txBody>
      </p:sp>
      <p:sp>
        <p:nvSpPr>
          <p:cNvPr id="862" name="Shape 862"/>
          <p:cNvSpPr txBox="1"/>
          <p:nvPr>
            <p:ph type="title"/>
          </p:nvPr>
        </p:nvSpPr>
        <p:spPr>
          <a:xfrm>
            <a:off x="131000" y="21800"/>
            <a:ext cx="11768700" cy="803700"/>
          </a:xfrm>
          <a:prstGeom prst="rect">
            <a:avLst/>
          </a:prstGeom>
        </p:spPr>
        <p:txBody>
          <a:bodyPr anchorCtr="0" anchor="ctr" bIns="121900" lIns="121900" rIns="121900" tIns="121900">
            <a:noAutofit/>
          </a:bodyPr>
          <a:lstStyle/>
          <a:p>
            <a:pPr lvl="0">
              <a:spcBef>
                <a:spcPts val="0"/>
              </a:spcBef>
              <a:buNone/>
            </a:pPr>
            <a:r>
              <a:rPr lang="en-US"/>
              <a:t>Run only one process per container</a:t>
            </a:r>
          </a:p>
        </p:txBody>
      </p:sp>
    </p:spTree>
  </p:cSld>
  <p:clrMapOvr>
    <a:masterClrMapping/>
  </p:clrMapOvr>
  <p:transition spd="med">
    <p:fade/>
  </p:transition>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6" name="Shape 866"/>
        <p:cNvGrpSpPr/>
        <p:nvPr/>
      </p:nvGrpSpPr>
      <p:grpSpPr>
        <a:xfrm>
          <a:off x="0" y="0"/>
          <a:ext cx="0" cy="0"/>
          <a:chOff x="0" y="0"/>
          <a:chExt cx="0" cy="0"/>
        </a:xfrm>
      </p:grpSpPr>
      <p:sp>
        <p:nvSpPr>
          <p:cNvPr id="867" name="Shape 867"/>
          <p:cNvSpPr/>
          <p:nvPr/>
        </p:nvSpPr>
        <p:spPr>
          <a:xfrm>
            <a:off x="560879" y="1471320"/>
            <a:ext cx="10972440" cy="4936680"/>
          </a:xfrm>
          <a:prstGeom prst="rect">
            <a:avLst/>
          </a:prstGeom>
          <a:noFill/>
          <a:ln>
            <a:noFill/>
          </a:ln>
        </p:spPr>
        <p:txBody>
          <a:bodyPr anchorCtr="0" anchor="t" bIns="45700" lIns="91425" rIns="91425" tIns="45700">
            <a:noAutofit/>
          </a:bodyPr>
          <a:lstStyle/>
          <a:p>
            <a:pPr indent="-341280" lvl="0" marL="341280" marR="0" rtl="0" algn="l">
              <a:lnSpc>
                <a:spcPct val="100000"/>
              </a:lnSpc>
              <a:spcBef>
                <a:spcPts val="0"/>
              </a:spcBef>
              <a:buClr>
                <a:srgbClr val="000000"/>
              </a:buClr>
              <a:buSzPct val="100000"/>
              <a:buFont typeface="Arial"/>
              <a:buChar char="•"/>
            </a:pPr>
            <a:r>
              <a:rPr b="0" lang="en-US" sz="2200" strike="noStrike">
                <a:solidFill>
                  <a:srgbClr val="000000"/>
                </a:solidFill>
                <a:latin typeface="Calibri"/>
                <a:ea typeface="Calibri"/>
                <a:cs typeface="Calibri"/>
                <a:sym typeface="Calibri"/>
              </a:rPr>
              <a:t>Whenever possible, ease later changes by sorting multi-line arguments alphanumerically. </a:t>
            </a:r>
          </a:p>
        </p:txBody>
      </p:sp>
      <p:sp>
        <p:nvSpPr>
          <p:cNvPr id="868" name="Shape 868"/>
          <p:cNvSpPr txBox="1"/>
          <p:nvPr/>
        </p:nvSpPr>
        <p:spPr>
          <a:xfrm>
            <a:off x="1405440" y="2812319"/>
            <a:ext cx="6949439" cy="1699559"/>
          </a:xfrm>
          <a:prstGeom prst="rect">
            <a:avLst/>
          </a:prstGeom>
          <a:noFill/>
          <a:ln>
            <a:noFill/>
          </a:ln>
        </p:spPr>
        <p:txBody>
          <a:bodyPr anchorCtr="0" anchor="t" bIns="45000" lIns="90000" rIns="90000" tIns="45000">
            <a:noAutofit/>
          </a:bodyPr>
          <a:lstStyle/>
          <a:p>
            <a:pPr indent="0" lvl="0" marL="0" marR="0" rtl="0" algn="l">
              <a:spcBef>
                <a:spcPts val="0"/>
              </a:spcBef>
              <a:buSzPct val="25000"/>
              <a:buNone/>
            </a:pPr>
            <a:r>
              <a:rPr b="1" lang="en-US" sz="1800" strike="noStrike">
                <a:solidFill>
                  <a:srgbClr val="000000"/>
                </a:solidFill>
                <a:latin typeface="Arial"/>
                <a:ea typeface="Arial"/>
                <a:cs typeface="Arial"/>
                <a:sym typeface="Arial"/>
              </a:rPr>
              <a:t>RUN</a:t>
            </a:r>
            <a:r>
              <a:rPr b="0" lang="en-US" sz="1800" strike="noStrike">
                <a:solidFill>
                  <a:srgbClr val="000000"/>
                </a:solidFill>
                <a:latin typeface="Arial"/>
                <a:ea typeface="Arial"/>
                <a:cs typeface="Arial"/>
                <a:sym typeface="Arial"/>
              </a:rPr>
              <a:t> apt-get update &amp;&amp; apt-get install -y \</a:t>
            </a:r>
          </a:p>
          <a:p>
            <a:pPr indent="0" lvl="0" marL="0" marR="0" rtl="0" algn="l">
              <a:spcBef>
                <a:spcPts val="0"/>
              </a:spcBef>
              <a:buSzPct val="25000"/>
              <a:buNone/>
            </a:pPr>
            <a:r>
              <a:rPr b="0" lang="en-US" sz="1800" strike="noStrike">
                <a:solidFill>
                  <a:srgbClr val="000000"/>
                </a:solidFill>
                <a:latin typeface="Arial"/>
                <a:ea typeface="Arial"/>
                <a:cs typeface="Arial"/>
                <a:sym typeface="Arial"/>
              </a:rPr>
              <a:t>  bzr \</a:t>
            </a:r>
          </a:p>
          <a:p>
            <a:pPr indent="0" lvl="0" marL="0" marR="0" rtl="0" algn="l">
              <a:spcBef>
                <a:spcPts val="0"/>
              </a:spcBef>
              <a:buSzPct val="25000"/>
              <a:buNone/>
            </a:pPr>
            <a:r>
              <a:rPr b="0" lang="en-US" sz="1800" strike="noStrike">
                <a:solidFill>
                  <a:srgbClr val="000000"/>
                </a:solidFill>
                <a:latin typeface="Arial"/>
                <a:ea typeface="Arial"/>
                <a:cs typeface="Arial"/>
                <a:sym typeface="Arial"/>
              </a:rPr>
              <a:t>  cvs \</a:t>
            </a:r>
          </a:p>
          <a:p>
            <a:pPr indent="0" lvl="0" marL="0" marR="0" rtl="0" algn="l">
              <a:spcBef>
                <a:spcPts val="0"/>
              </a:spcBef>
              <a:buSzPct val="25000"/>
              <a:buNone/>
            </a:pPr>
            <a:r>
              <a:rPr b="0" lang="en-US" sz="1800" strike="noStrike">
                <a:solidFill>
                  <a:srgbClr val="000000"/>
                </a:solidFill>
                <a:latin typeface="Arial"/>
                <a:ea typeface="Arial"/>
                <a:cs typeface="Arial"/>
                <a:sym typeface="Arial"/>
              </a:rPr>
              <a:t>  git \</a:t>
            </a:r>
          </a:p>
          <a:p>
            <a:pPr indent="0" lvl="0" marL="0" marR="0" rtl="0" algn="l">
              <a:spcBef>
                <a:spcPts val="0"/>
              </a:spcBef>
              <a:buSzPct val="25000"/>
              <a:buNone/>
            </a:pPr>
            <a:r>
              <a:rPr b="0" lang="en-US" sz="1800" strike="noStrike">
                <a:solidFill>
                  <a:srgbClr val="000000"/>
                </a:solidFill>
                <a:latin typeface="Arial"/>
                <a:ea typeface="Arial"/>
                <a:cs typeface="Arial"/>
                <a:sym typeface="Arial"/>
              </a:rPr>
              <a:t>  mercurial \</a:t>
            </a:r>
          </a:p>
          <a:p>
            <a:pPr indent="0" lvl="0" marL="0" marR="0" rtl="0" algn="l">
              <a:spcBef>
                <a:spcPts val="0"/>
              </a:spcBef>
              <a:buSzPct val="25000"/>
              <a:buNone/>
            </a:pPr>
            <a:r>
              <a:rPr b="0" lang="en-US" sz="1800" strike="noStrike">
                <a:solidFill>
                  <a:srgbClr val="000000"/>
                </a:solidFill>
                <a:latin typeface="Arial"/>
                <a:ea typeface="Arial"/>
                <a:cs typeface="Arial"/>
                <a:sym typeface="Arial"/>
              </a:rPr>
              <a:t>  subversion</a:t>
            </a:r>
          </a:p>
        </p:txBody>
      </p:sp>
      <p:sp>
        <p:nvSpPr>
          <p:cNvPr id="869" name="Shape 869"/>
          <p:cNvSpPr txBox="1"/>
          <p:nvPr>
            <p:ph type="title"/>
          </p:nvPr>
        </p:nvSpPr>
        <p:spPr>
          <a:xfrm>
            <a:off x="131000" y="21800"/>
            <a:ext cx="11768700" cy="803700"/>
          </a:xfrm>
          <a:prstGeom prst="rect">
            <a:avLst/>
          </a:prstGeom>
        </p:spPr>
        <p:txBody>
          <a:bodyPr anchorCtr="0" anchor="ctr" bIns="121900" lIns="121900" rIns="121900" tIns="121900">
            <a:noAutofit/>
          </a:bodyPr>
          <a:lstStyle/>
          <a:p>
            <a:pPr lvl="0" rtl="0">
              <a:spcBef>
                <a:spcPts val="0"/>
              </a:spcBef>
              <a:buNone/>
            </a:pPr>
            <a:r>
              <a:rPr lang="en-US"/>
              <a:t>Sort multi-line arguments</a:t>
            </a:r>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4" name="Shape 244"/>
        <p:cNvGrpSpPr/>
        <p:nvPr/>
      </p:nvGrpSpPr>
      <p:grpSpPr>
        <a:xfrm>
          <a:off x="0" y="0"/>
          <a:ext cx="0" cy="0"/>
          <a:chOff x="0" y="0"/>
          <a:chExt cx="0" cy="0"/>
        </a:xfrm>
      </p:grpSpPr>
      <p:pic>
        <p:nvPicPr>
          <p:cNvPr id="245" name="Shape 245"/>
          <p:cNvPicPr preferRelativeResize="0"/>
          <p:nvPr/>
        </p:nvPicPr>
        <p:blipFill rotWithShape="1">
          <a:blip r:embed="rId3">
            <a:alphaModFix/>
          </a:blip>
          <a:srcRect b="0" l="0" r="0" t="0"/>
          <a:stretch/>
        </p:blipFill>
        <p:spPr>
          <a:xfrm>
            <a:off x="860400" y="1240559"/>
            <a:ext cx="790919" cy="781199"/>
          </a:xfrm>
          <a:prstGeom prst="rect">
            <a:avLst/>
          </a:prstGeom>
          <a:noFill/>
          <a:ln>
            <a:noFill/>
          </a:ln>
        </p:spPr>
      </p:pic>
      <p:pic>
        <p:nvPicPr>
          <p:cNvPr id="246" name="Shape 246"/>
          <p:cNvPicPr preferRelativeResize="0"/>
          <p:nvPr/>
        </p:nvPicPr>
        <p:blipFill rotWithShape="1">
          <a:blip r:embed="rId4">
            <a:alphaModFix/>
          </a:blip>
          <a:srcRect b="0" l="0" r="0" t="0"/>
          <a:stretch/>
        </p:blipFill>
        <p:spPr>
          <a:xfrm>
            <a:off x="6957720" y="1242000"/>
            <a:ext cx="1085759" cy="897839"/>
          </a:xfrm>
          <a:prstGeom prst="rect">
            <a:avLst/>
          </a:prstGeom>
          <a:noFill/>
          <a:ln>
            <a:noFill/>
          </a:ln>
        </p:spPr>
      </p:pic>
      <p:pic>
        <p:nvPicPr>
          <p:cNvPr id="247" name="Shape 247"/>
          <p:cNvPicPr preferRelativeResize="0"/>
          <p:nvPr/>
        </p:nvPicPr>
        <p:blipFill rotWithShape="1">
          <a:blip r:embed="rId5">
            <a:alphaModFix/>
          </a:blip>
          <a:srcRect b="0" l="0" r="0" t="0"/>
          <a:stretch/>
        </p:blipFill>
        <p:spPr>
          <a:xfrm>
            <a:off x="9529560" y="1112759"/>
            <a:ext cx="1063800" cy="1185120"/>
          </a:xfrm>
          <a:prstGeom prst="rect">
            <a:avLst/>
          </a:prstGeom>
          <a:noFill/>
          <a:ln>
            <a:noFill/>
          </a:ln>
        </p:spPr>
      </p:pic>
      <p:pic>
        <p:nvPicPr>
          <p:cNvPr id="248" name="Shape 248"/>
          <p:cNvPicPr preferRelativeResize="0"/>
          <p:nvPr/>
        </p:nvPicPr>
        <p:blipFill rotWithShape="1">
          <a:blip r:embed="rId6">
            <a:alphaModFix/>
          </a:blip>
          <a:srcRect b="0" l="0" r="0" t="0"/>
          <a:stretch/>
        </p:blipFill>
        <p:spPr>
          <a:xfrm>
            <a:off x="5271839" y="1100520"/>
            <a:ext cx="1633319" cy="1086479"/>
          </a:xfrm>
          <a:prstGeom prst="rect">
            <a:avLst/>
          </a:prstGeom>
          <a:noFill/>
          <a:ln>
            <a:noFill/>
          </a:ln>
        </p:spPr>
      </p:pic>
      <p:pic>
        <p:nvPicPr>
          <p:cNvPr id="249" name="Shape 249"/>
          <p:cNvPicPr preferRelativeResize="0"/>
          <p:nvPr/>
        </p:nvPicPr>
        <p:blipFill rotWithShape="1">
          <a:blip r:embed="rId7">
            <a:alphaModFix/>
          </a:blip>
          <a:srcRect b="0" l="0" r="0" t="0"/>
          <a:stretch/>
        </p:blipFill>
        <p:spPr>
          <a:xfrm>
            <a:off x="1676519" y="1098720"/>
            <a:ext cx="1584720" cy="1012679"/>
          </a:xfrm>
          <a:prstGeom prst="rect">
            <a:avLst/>
          </a:prstGeom>
          <a:noFill/>
          <a:ln>
            <a:noFill/>
          </a:ln>
        </p:spPr>
      </p:pic>
      <p:pic>
        <p:nvPicPr>
          <p:cNvPr id="250" name="Shape 250"/>
          <p:cNvPicPr preferRelativeResize="0"/>
          <p:nvPr/>
        </p:nvPicPr>
        <p:blipFill rotWithShape="1">
          <a:blip r:embed="rId8">
            <a:alphaModFix/>
          </a:blip>
          <a:srcRect b="0" l="0" r="0" t="0"/>
          <a:stretch/>
        </p:blipFill>
        <p:spPr>
          <a:xfrm>
            <a:off x="3300119" y="1237679"/>
            <a:ext cx="1316520" cy="1010520"/>
          </a:xfrm>
          <a:prstGeom prst="rect">
            <a:avLst/>
          </a:prstGeom>
          <a:noFill/>
          <a:ln>
            <a:noFill/>
          </a:ln>
        </p:spPr>
      </p:pic>
      <p:sp>
        <p:nvSpPr>
          <p:cNvPr id="251" name="Shape 251"/>
          <p:cNvSpPr/>
          <p:nvPr/>
        </p:nvSpPr>
        <p:spPr>
          <a:xfrm>
            <a:off x="724320" y="3593160"/>
            <a:ext cx="9995040" cy="359"/>
          </a:xfrm>
          <a:custGeom>
            <a:pathLst>
              <a:path extrusionOk="0" h="120000" w="120000">
                <a:moveTo>
                  <a:pt x="0" y="0"/>
                </a:moveTo>
                <a:lnTo>
                  <a:pt x="120000" y="120000"/>
                </a:lnTo>
              </a:path>
            </a:pathLst>
          </a:custGeom>
          <a:noFill/>
          <a:ln cap="flat" cmpd="sng" w="63350">
            <a:solidFill>
              <a:srgbClr val="394D54"/>
            </a:solidFill>
            <a:prstDash val="dashDot"/>
            <a:miter/>
            <a:headEnd len="med" w="med" type="none"/>
            <a:tailEnd len="med" w="med" type="none"/>
          </a:ln>
        </p:spPr>
      </p:sp>
      <p:pic>
        <p:nvPicPr>
          <p:cNvPr id="252" name="Shape 252"/>
          <p:cNvPicPr preferRelativeResize="0"/>
          <p:nvPr/>
        </p:nvPicPr>
        <p:blipFill rotWithShape="1">
          <a:blip r:embed="rId9">
            <a:alphaModFix/>
          </a:blip>
          <a:srcRect b="0" l="0" r="0" t="0"/>
          <a:stretch/>
        </p:blipFill>
        <p:spPr>
          <a:xfrm>
            <a:off x="9635039" y="5642280"/>
            <a:ext cx="838440" cy="834119"/>
          </a:xfrm>
          <a:prstGeom prst="rect">
            <a:avLst/>
          </a:prstGeom>
          <a:noFill/>
          <a:ln>
            <a:noFill/>
          </a:ln>
        </p:spPr>
      </p:pic>
      <p:pic>
        <p:nvPicPr>
          <p:cNvPr id="253" name="Shape 253"/>
          <p:cNvPicPr preferRelativeResize="0"/>
          <p:nvPr/>
        </p:nvPicPr>
        <p:blipFill rotWithShape="1">
          <a:blip r:embed="rId10">
            <a:alphaModFix/>
          </a:blip>
          <a:srcRect b="0" l="0" r="0" t="0"/>
          <a:stretch/>
        </p:blipFill>
        <p:spPr>
          <a:xfrm>
            <a:off x="8156879" y="5543639"/>
            <a:ext cx="1345679" cy="857879"/>
          </a:xfrm>
          <a:prstGeom prst="rect">
            <a:avLst/>
          </a:prstGeom>
          <a:noFill/>
          <a:ln>
            <a:noFill/>
          </a:ln>
        </p:spPr>
      </p:pic>
      <p:pic>
        <p:nvPicPr>
          <p:cNvPr id="254" name="Shape 254"/>
          <p:cNvPicPr preferRelativeResize="0"/>
          <p:nvPr/>
        </p:nvPicPr>
        <p:blipFill rotWithShape="1">
          <a:blip r:embed="rId11">
            <a:alphaModFix/>
          </a:blip>
          <a:srcRect b="0" l="0" r="0" t="0"/>
          <a:stretch/>
        </p:blipFill>
        <p:spPr>
          <a:xfrm>
            <a:off x="6698879" y="5186160"/>
            <a:ext cx="1234079" cy="1299239"/>
          </a:xfrm>
          <a:prstGeom prst="rect">
            <a:avLst/>
          </a:prstGeom>
          <a:noFill/>
          <a:ln>
            <a:noFill/>
          </a:ln>
        </p:spPr>
      </p:pic>
      <p:pic>
        <p:nvPicPr>
          <p:cNvPr id="255" name="Shape 255"/>
          <p:cNvPicPr preferRelativeResize="0"/>
          <p:nvPr/>
        </p:nvPicPr>
        <p:blipFill rotWithShape="1">
          <a:blip r:embed="rId12">
            <a:alphaModFix/>
          </a:blip>
          <a:srcRect b="0" l="0" r="0" t="0"/>
          <a:stretch/>
        </p:blipFill>
        <p:spPr>
          <a:xfrm>
            <a:off x="995759" y="5842080"/>
            <a:ext cx="1345679" cy="735479"/>
          </a:xfrm>
          <a:prstGeom prst="rect">
            <a:avLst/>
          </a:prstGeom>
          <a:noFill/>
          <a:ln>
            <a:noFill/>
          </a:ln>
        </p:spPr>
      </p:pic>
      <p:pic>
        <p:nvPicPr>
          <p:cNvPr id="256" name="Shape 256"/>
          <p:cNvPicPr preferRelativeResize="0"/>
          <p:nvPr/>
        </p:nvPicPr>
        <p:blipFill rotWithShape="1">
          <a:blip r:embed="rId13">
            <a:alphaModFix/>
          </a:blip>
          <a:srcRect b="0" l="0" r="0" t="0"/>
          <a:stretch/>
        </p:blipFill>
        <p:spPr>
          <a:xfrm>
            <a:off x="5693760" y="5582160"/>
            <a:ext cx="831600" cy="952559"/>
          </a:xfrm>
          <a:prstGeom prst="rect">
            <a:avLst/>
          </a:prstGeom>
          <a:noFill/>
          <a:ln>
            <a:noFill/>
          </a:ln>
        </p:spPr>
      </p:pic>
      <p:pic>
        <p:nvPicPr>
          <p:cNvPr id="257" name="Shape 257"/>
          <p:cNvPicPr preferRelativeResize="0"/>
          <p:nvPr/>
        </p:nvPicPr>
        <p:blipFill rotWithShape="1">
          <a:blip r:embed="rId14">
            <a:alphaModFix/>
          </a:blip>
          <a:srcRect b="0" l="0" r="0" t="0"/>
          <a:stretch/>
        </p:blipFill>
        <p:spPr>
          <a:xfrm>
            <a:off x="4272839" y="5614919"/>
            <a:ext cx="1262880" cy="1015200"/>
          </a:xfrm>
          <a:prstGeom prst="rect">
            <a:avLst/>
          </a:prstGeom>
          <a:noFill/>
          <a:ln>
            <a:noFill/>
          </a:ln>
        </p:spPr>
      </p:pic>
      <p:pic>
        <p:nvPicPr>
          <p:cNvPr id="258" name="Shape 258"/>
          <p:cNvPicPr preferRelativeResize="0"/>
          <p:nvPr/>
        </p:nvPicPr>
        <p:blipFill rotWithShape="1">
          <a:blip r:embed="rId15">
            <a:alphaModFix/>
          </a:blip>
          <a:srcRect b="0" l="0" r="0" t="0"/>
          <a:stretch/>
        </p:blipFill>
        <p:spPr>
          <a:xfrm>
            <a:off x="2375640" y="5642280"/>
            <a:ext cx="1648079" cy="960839"/>
          </a:xfrm>
          <a:prstGeom prst="rect">
            <a:avLst/>
          </a:prstGeom>
          <a:noFill/>
          <a:ln>
            <a:noFill/>
          </a:ln>
        </p:spPr>
      </p:pic>
      <p:pic>
        <p:nvPicPr>
          <p:cNvPr id="259" name="Shape 259"/>
          <p:cNvPicPr preferRelativeResize="0"/>
          <p:nvPr/>
        </p:nvPicPr>
        <p:blipFill rotWithShape="1">
          <a:blip r:embed="rId16">
            <a:alphaModFix/>
          </a:blip>
          <a:srcRect b="0" l="0" r="0" t="0"/>
          <a:stretch/>
        </p:blipFill>
        <p:spPr>
          <a:xfrm>
            <a:off x="8165520" y="1104840"/>
            <a:ext cx="1276199" cy="1276199"/>
          </a:xfrm>
          <a:prstGeom prst="rect">
            <a:avLst/>
          </a:prstGeom>
          <a:noFill/>
          <a:ln>
            <a:noFill/>
          </a:ln>
        </p:spPr>
      </p:pic>
      <p:sp>
        <p:nvSpPr>
          <p:cNvPr id="260" name="Shape 260"/>
          <p:cNvSpPr/>
          <p:nvPr/>
        </p:nvSpPr>
        <p:spPr>
          <a:xfrm rot="-5400000">
            <a:off x="-608760" y="2263679"/>
            <a:ext cx="2185920" cy="36900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buSzPct val="25000"/>
              <a:buNone/>
            </a:pPr>
            <a:r>
              <a:rPr b="0" i="0" lang="en-US" sz="1300" u="none" cap="none" strike="noStrike">
                <a:solidFill>
                  <a:srgbClr val="394D54"/>
                </a:solidFill>
                <a:latin typeface="Calibri"/>
                <a:ea typeface="Calibri"/>
                <a:cs typeface="Calibri"/>
                <a:sym typeface="Calibri"/>
              </a:rPr>
              <a:t>Multiplicity of Goods</a:t>
            </a:r>
          </a:p>
        </p:txBody>
      </p:sp>
      <p:sp>
        <p:nvSpPr>
          <p:cNvPr id="261" name="Shape 261"/>
          <p:cNvSpPr/>
          <p:nvPr/>
        </p:nvSpPr>
        <p:spPr>
          <a:xfrm rot="-5400000">
            <a:off x="-612000" y="4765680"/>
            <a:ext cx="2185920" cy="92304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buSzPct val="25000"/>
              <a:buNone/>
            </a:pPr>
            <a:r>
              <a:rPr b="0" i="0" lang="en-US" sz="1300" u="none" cap="none" strike="noStrike">
                <a:solidFill>
                  <a:srgbClr val="394D54"/>
                </a:solidFill>
                <a:latin typeface="Calibri"/>
                <a:ea typeface="Calibri"/>
                <a:cs typeface="Calibri"/>
                <a:sym typeface="Calibri"/>
              </a:rPr>
              <a:t>Multiplicity of methods for transporting/storing</a:t>
            </a:r>
          </a:p>
        </p:txBody>
      </p:sp>
      <p:sp>
        <p:nvSpPr>
          <p:cNvPr id="262" name="Shape 262"/>
          <p:cNvSpPr/>
          <p:nvPr/>
        </p:nvSpPr>
        <p:spPr>
          <a:xfrm rot="5400000">
            <a:off x="10428120" y="1708560"/>
            <a:ext cx="2185920" cy="119988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buSzPct val="25000"/>
              <a:buNone/>
            </a:pPr>
            <a:r>
              <a:rPr b="0" i="0" lang="en-US" sz="1300" u="none" cap="none" strike="noStrike">
                <a:solidFill>
                  <a:srgbClr val="394D54"/>
                </a:solidFill>
                <a:latin typeface="Calibri"/>
                <a:ea typeface="Calibri"/>
                <a:cs typeface="Calibri"/>
                <a:sym typeface="Calibri"/>
              </a:rPr>
              <a:t>Do I worry about how goods interact (e.g. coffee beans next to spices)</a:t>
            </a:r>
          </a:p>
        </p:txBody>
      </p:sp>
      <p:sp>
        <p:nvSpPr>
          <p:cNvPr id="263" name="Shape 263"/>
          <p:cNvSpPr/>
          <p:nvPr/>
        </p:nvSpPr>
        <p:spPr>
          <a:xfrm rot="5400000">
            <a:off x="10322279" y="4616280"/>
            <a:ext cx="2185920" cy="119988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buSzPct val="25000"/>
              <a:buNone/>
            </a:pPr>
            <a:r>
              <a:rPr b="0" i="0" lang="en-US" sz="1300" u="none" cap="none" strike="noStrike">
                <a:solidFill>
                  <a:srgbClr val="394D54"/>
                </a:solidFill>
                <a:latin typeface="Calibri"/>
                <a:ea typeface="Calibri"/>
                <a:cs typeface="Calibri"/>
                <a:sym typeface="Calibri"/>
              </a:rPr>
              <a:t>Can I transport quickly and smoothly</a:t>
            </a:r>
          </a:p>
          <a:p>
            <a:pPr indent="0" lvl="0" marL="0" marR="0" rtl="0" algn="ctr">
              <a:lnSpc>
                <a:spcPct val="100000"/>
              </a:lnSpc>
              <a:spcBef>
                <a:spcPts val="0"/>
              </a:spcBef>
              <a:buSzPct val="25000"/>
              <a:buNone/>
            </a:pPr>
            <a:r>
              <a:rPr b="0" i="0" lang="en-US" sz="1300" u="none" cap="none" strike="noStrike">
                <a:solidFill>
                  <a:srgbClr val="394D54"/>
                </a:solidFill>
                <a:latin typeface="Calibri"/>
                <a:ea typeface="Calibri"/>
                <a:cs typeface="Calibri"/>
                <a:sym typeface="Calibri"/>
              </a:rPr>
              <a:t>(e.g. from boat to train to truck)</a:t>
            </a:r>
          </a:p>
        </p:txBody>
      </p:sp>
      <p:sp>
        <p:nvSpPr>
          <p:cNvPr id="264" name="Shape 264"/>
          <p:cNvSpPr txBox="1"/>
          <p:nvPr/>
        </p:nvSpPr>
        <p:spPr>
          <a:xfrm>
            <a:off x="828359" y="178200"/>
            <a:ext cx="10515239" cy="667080"/>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None/>
            </a:pPr>
            <a:r>
              <a:t/>
            </a:r>
            <a:endParaRPr b="0" i="0" sz="1400" u="none" cap="none" strike="noStrike">
              <a:solidFill>
                <a:srgbClr val="000000"/>
              </a:solidFill>
              <a:latin typeface="Arial"/>
              <a:ea typeface="Arial"/>
              <a:cs typeface="Arial"/>
              <a:sym typeface="Arial"/>
            </a:endParaRPr>
          </a:p>
        </p:txBody>
      </p:sp>
      <p:pic>
        <p:nvPicPr>
          <p:cNvPr id="265" name="Shape 265"/>
          <p:cNvPicPr preferRelativeResize="0"/>
          <p:nvPr/>
        </p:nvPicPr>
        <p:blipFill rotWithShape="1">
          <a:blip r:embed="rId17">
            <a:alphaModFix/>
          </a:blip>
          <a:srcRect b="0" l="0" r="0" t="0"/>
          <a:stretch/>
        </p:blipFill>
        <p:spPr>
          <a:xfrm>
            <a:off x="3918600" y="3032280"/>
            <a:ext cx="3735000" cy="1760399"/>
          </a:xfrm>
          <a:prstGeom prst="rect">
            <a:avLst/>
          </a:prstGeom>
          <a:noFill/>
          <a:ln>
            <a:noFill/>
          </a:ln>
        </p:spPr>
      </p:pic>
      <p:sp>
        <p:nvSpPr>
          <p:cNvPr id="266" name="Shape 266"/>
          <p:cNvSpPr/>
          <p:nvPr/>
        </p:nvSpPr>
        <p:spPr>
          <a:xfrm flipH="1" rot="8100000">
            <a:off x="6671160" y="2512440"/>
            <a:ext cx="1510920" cy="2159"/>
          </a:xfrm>
          <a:custGeom>
            <a:pathLst>
              <a:path extrusionOk="0" h="120000" w="120000">
                <a:moveTo>
                  <a:pt x="0" y="0"/>
                </a:moveTo>
                <a:lnTo>
                  <a:pt x="120000" y="120000"/>
                </a:lnTo>
              </a:path>
            </a:pathLst>
          </a:custGeom>
          <a:noFill/>
          <a:ln cap="flat" cmpd="sng" w="69825">
            <a:solidFill>
              <a:srgbClr val="394D54"/>
            </a:solidFill>
            <a:prstDash val="solid"/>
            <a:miter/>
            <a:headEnd len="lg" w="lg" type="triangle"/>
            <a:tailEnd len="lg" w="lg" type="triangle"/>
          </a:ln>
        </p:spPr>
      </p:sp>
      <p:sp>
        <p:nvSpPr>
          <p:cNvPr id="267" name="Shape 267"/>
          <p:cNvSpPr/>
          <p:nvPr/>
        </p:nvSpPr>
        <p:spPr>
          <a:xfrm flipH="1" rot="-8100000">
            <a:off x="3612239" y="2561759"/>
            <a:ext cx="1510920" cy="2159"/>
          </a:xfrm>
          <a:custGeom>
            <a:pathLst>
              <a:path extrusionOk="0" h="120000" w="120000">
                <a:moveTo>
                  <a:pt x="0" y="0"/>
                </a:moveTo>
                <a:lnTo>
                  <a:pt x="120000" y="120000"/>
                </a:lnTo>
              </a:path>
            </a:pathLst>
          </a:custGeom>
          <a:noFill/>
          <a:ln cap="flat" cmpd="sng" w="69825">
            <a:solidFill>
              <a:srgbClr val="394D54"/>
            </a:solidFill>
            <a:prstDash val="solid"/>
            <a:miter/>
            <a:headEnd len="lg" w="lg" type="triangle"/>
            <a:tailEnd len="lg" w="lg" type="triangle"/>
          </a:ln>
        </p:spPr>
      </p:sp>
      <p:sp>
        <p:nvSpPr>
          <p:cNvPr id="268" name="Shape 268"/>
          <p:cNvSpPr/>
          <p:nvPr/>
        </p:nvSpPr>
        <p:spPr>
          <a:xfrm>
            <a:off x="7323120" y="3713760"/>
            <a:ext cx="3400560" cy="1323000"/>
          </a:xfrm>
          <a:prstGeom prst="rect">
            <a:avLst/>
          </a:prstGeom>
          <a:solidFill>
            <a:srgbClr val="5B9BD5"/>
          </a:solidFill>
          <a:ln>
            <a:noFill/>
          </a:ln>
        </p:spPr>
        <p:txBody>
          <a:bodyPr anchorCtr="0" anchor="t" bIns="45700" lIns="91425" rIns="91425" tIns="45700">
            <a:noAutofit/>
          </a:bodyPr>
          <a:lstStyle/>
          <a:p>
            <a:pPr indent="0" lvl="0" marL="0" marR="0" rtl="0" algn="l">
              <a:lnSpc>
                <a:spcPct val="100000"/>
              </a:lnSpc>
              <a:spcBef>
                <a:spcPts val="0"/>
              </a:spcBef>
              <a:buSzPct val="25000"/>
              <a:buNone/>
            </a:pPr>
            <a:r>
              <a:rPr b="1" i="0" lang="en-US" sz="1200" u="none" cap="none" strike="noStrike">
                <a:solidFill>
                  <a:srgbClr val="FFFFFF"/>
                </a:solidFill>
                <a:latin typeface="Arial"/>
                <a:ea typeface="Arial"/>
                <a:cs typeface="Arial"/>
                <a:sym typeface="Arial"/>
              </a:rPr>
              <a:t>…in between, can be loaded and unloaded, stacked, transported efficiently over long distances, and transferred from one mode of transport to another</a:t>
            </a:r>
          </a:p>
        </p:txBody>
      </p:sp>
      <p:sp>
        <p:nvSpPr>
          <p:cNvPr id="269" name="Shape 269"/>
          <p:cNvSpPr/>
          <p:nvPr/>
        </p:nvSpPr>
        <p:spPr>
          <a:xfrm>
            <a:off x="819000" y="2367719"/>
            <a:ext cx="3066839" cy="1076760"/>
          </a:xfrm>
          <a:prstGeom prst="rect">
            <a:avLst/>
          </a:prstGeom>
          <a:solidFill>
            <a:srgbClr val="5B9BD5"/>
          </a:solidFill>
          <a:ln>
            <a:noFill/>
          </a:ln>
        </p:spPr>
        <p:txBody>
          <a:bodyPr anchorCtr="0" anchor="t" bIns="45700" lIns="91425" rIns="91425" tIns="45700">
            <a:noAutofit/>
          </a:bodyPr>
          <a:lstStyle/>
          <a:p>
            <a:pPr indent="0" lvl="0" marL="0" marR="0" rtl="0" algn="l">
              <a:lnSpc>
                <a:spcPct val="100000"/>
              </a:lnSpc>
              <a:spcBef>
                <a:spcPts val="0"/>
              </a:spcBef>
              <a:buSzPct val="25000"/>
              <a:buNone/>
            </a:pPr>
            <a:r>
              <a:rPr b="1" i="0" lang="en-US" sz="1200" u="none" cap="none" strike="noStrike">
                <a:solidFill>
                  <a:srgbClr val="FFFFFF"/>
                </a:solidFill>
                <a:latin typeface="Arial"/>
                <a:ea typeface="Arial"/>
                <a:cs typeface="Arial"/>
                <a:sym typeface="Arial"/>
              </a:rPr>
              <a:t>A standard container that is loaded with virtually any goods, and stays sealed until it reaches final delivery.</a:t>
            </a:r>
          </a:p>
        </p:txBody>
      </p:sp>
      <p:sp>
        <p:nvSpPr>
          <p:cNvPr id="270" name="Shape 270"/>
          <p:cNvSpPr/>
          <p:nvPr/>
        </p:nvSpPr>
        <p:spPr>
          <a:xfrm rot="2700000">
            <a:off x="6367319" y="5039279"/>
            <a:ext cx="1511279" cy="2159"/>
          </a:xfrm>
          <a:custGeom>
            <a:pathLst>
              <a:path extrusionOk="0" h="120000" w="120000">
                <a:moveTo>
                  <a:pt x="0" y="0"/>
                </a:moveTo>
                <a:lnTo>
                  <a:pt x="120000" y="120000"/>
                </a:lnTo>
              </a:path>
            </a:pathLst>
          </a:custGeom>
          <a:noFill/>
          <a:ln cap="flat" cmpd="sng" w="69825">
            <a:solidFill>
              <a:srgbClr val="394D54"/>
            </a:solidFill>
            <a:prstDash val="solid"/>
            <a:miter/>
            <a:headEnd len="lg" w="lg" type="triangle"/>
            <a:tailEnd len="lg" w="lg" type="triangle"/>
          </a:ln>
        </p:spPr>
      </p:sp>
      <p:sp>
        <p:nvSpPr>
          <p:cNvPr id="271" name="Shape 271"/>
          <p:cNvSpPr/>
          <p:nvPr/>
        </p:nvSpPr>
        <p:spPr>
          <a:xfrm rot="-2700000">
            <a:off x="3797280" y="5089320"/>
            <a:ext cx="1511279" cy="2159"/>
          </a:xfrm>
          <a:custGeom>
            <a:pathLst>
              <a:path extrusionOk="0" h="120000" w="120000">
                <a:moveTo>
                  <a:pt x="0" y="0"/>
                </a:moveTo>
                <a:lnTo>
                  <a:pt x="120000" y="120000"/>
                </a:lnTo>
              </a:path>
            </a:pathLst>
          </a:custGeom>
          <a:noFill/>
          <a:ln cap="flat" cmpd="sng" w="69825">
            <a:solidFill>
              <a:srgbClr val="394D54"/>
            </a:solidFill>
            <a:prstDash val="solid"/>
            <a:miter/>
            <a:headEnd len="lg" w="lg" type="triangle"/>
            <a:tailEnd len="lg" w="lg" type="triangle"/>
          </a:ln>
        </p:spPr>
      </p:sp>
      <p:sp>
        <p:nvSpPr>
          <p:cNvPr id="272" name="Shape 272"/>
          <p:cNvSpPr txBox="1"/>
          <p:nvPr>
            <p:ph type="title"/>
          </p:nvPr>
        </p:nvSpPr>
        <p:spPr>
          <a:xfrm>
            <a:off x="131000" y="21800"/>
            <a:ext cx="11768700" cy="803700"/>
          </a:xfrm>
          <a:prstGeom prst="rect">
            <a:avLst/>
          </a:prstGeom>
        </p:spPr>
        <p:txBody>
          <a:bodyPr anchorCtr="0" anchor="ctr" bIns="121900" lIns="121900" rIns="121900" tIns="121900">
            <a:noAutofit/>
          </a:bodyPr>
          <a:lstStyle/>
          <a:p>
            <a:pPr lvl="0">
              <a:spcBef>
                <a:spcPts val="0"/>
              </a:spcBef>
              <a:buNone/>
            </a:pPr>
            <a:r>
              <a:rPr lang="en-US"/>
              <a:t>Solution: Intermodal Shipping Container</a:t>
            </a:r>
          </a:p>
        </p:txBody>
      </p:sp>
    </p:spTree>
  </p:cSld>
  <p:clrMapOvr>
    <a:masterClrMapping/>
  </p:clrMapOvr>
  <p:transition spd="slow">
    <p:fade/>
  </p:transition>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3" name="Shape 873"/>
        <p:cNvGrpSpPr/>
        <p:nvPr/>
      </p:nvGrpSpPr>
      <p:grpSpPr>
        <a:xfrm>
          <a:off x="0" y="0"/>
          <a:ext cx="0" cy="0"/>
          <a:chOff x="0" y="0"/>
          <a:chExt cx="0" cy="0"/>
        </a:xfrm>
      </p:grpSpPr>
      <p:sp>
        <p:nvSpPr>
          <p:cNvPr id="874" name="Shape 874"/>
          <p:cNvSpPr/>
          <p:nvPr/>
        </p:nvSpPr>
        <p:spPr>
          <a:xfrm>
            <a:off x="560879" y="1471320"/>
            <a:ext cx="10972440" cy="4936680"/>
          </a:xfrm>
          <a:prstGeom prst="rect">
            <a:avLst/>
          </a:prstGeom>
          <a:noFill/>
          <a:ln>
            <a:noFill/>
          </a:ln>
        </p:spPr>
        <p:txBody>
          <a:bodyPr anchorCtr="0" anchor="t" bIns="45700" lIns="91425" rIns="91425" tIns="45700">
            <a:noAutofit/>
          </a:bodyPr>
          <a:lstStyle/>
          <a:p>
            <a:pPr indent="-341280" lvl="0" marL="341280" marR="0" rtl="0" algn="l">
              <a:lnSpc>
                <a:spcPct val="100000"/>
              </a:lnSpc>
              <a:spcBef>
                <a:spcPts val="0"/>
              </a:spcBef>
              <a:buClr>
                <a:srgbClr val="000000"/>
              </a:buClr>
              <a:buSzPct val="100000"/>
              <a:buFont typeface="Arial"/>
              <a:buChar char="•"/>
            </a:pPr>
            <a:r>
              <a:rPr b="0" lang="en-US" sz="2200" strike="noStrike">
                <a:solidFill>
                  <a:srgbClr val="000000"/>
                </a:solidFill>
                <a:latin typeface="Calibri"/>
                <a:ea typeface="Calibri"/>
                <a:cs typeface="Calibri"/>
                <a:sym typeface="Calibri"/>
              </a:rPr>
              <a:t>During the process of building an image Docker will step through the instructions in your Dockerfile executing each in the order specified.</a:t>
            </a:r>
            <a:br>
              <a:rPr b="0" lang="en-US" sz="2200" strike="noStrike">
                <a:solidFill>
                  <a:srgbClr val="000000"/>
                </a:solidFill>
                <a:latin typeface="Calibri"/>
                <a:ea typeface="Calibri"/>
                <a:cs typeface="Calibri"/>
                <a:sym typeface="Calibri"/>
              </a:rPr>
            </a:br>
            <a:r>
              <a:rPr b="0" lang="en-US" sz="2200" strike="noStrike">
                <a:solidFill>
                  <a:srgbClr val="000000"/>
                </a:solidFill>
                <a:latin typeface="Calibri"/>
                <a:ea typeface="Calibri"/>
                <a:cs typeface="Calibri"/>
                <a:sym typeface="Calibri"/>
              </a:rPr>
              <a:t> </a:t>
            </a:r>
          </a:p>
          <a:p>
            <a:pPr indent="-341280" lvl="0" marL="341280" marR="0" rtl="0" algn="l">
              <a:lnSpc>
                <a:spcPct val="100000"/>
              </a:lnSpc>
              <a:spcBef>
                <a:spcPts val="0"/>
              </a:spcBef>
              <a:buClr>
                <a:srgbClr val="000000"/>
              </a:buClr>
              <a:buSzPct val="100000"/>
              <a:buFont typeface="Arial"/>
              <a:buChar char="•"/>
            </a:pPr>
            <a:r>
              <a:rPr b="0" lang="en-US" sz="2200" strike="noStrike">
                <a:solidFill>
                  <a:srgbClr val="000000"/>
                </a:solidFill>
                <a:latin typeface="Calibri"/>
                <a:ea typeface="Calibri"/>
                <a:cs typeface="Calibri"/>
                <a:sym typeface="Calibri"/>
              </a:rPr>
              <a:t>As each instruction is examined Docker will look for an existing image in its cache that it can reuse</a:t>
            </a:r>
          </a:p>
          <a:p>
            <a:pPr indent="-341280" lvl="0" marL="341280" marR="0" rtl="0" algn="l">
              <a:lnSpc>
                <a:spcPct val="100000"/>
              </a:lnSpc>
              <a:spcBef>
                <a:spcPts val="0"/>
              </a:spcBef>
              <a:buClr>
                <a:srgbClr val="000000"/>
              </a:buClr>
              <a:buSzPct val="100000"/>
              <a:buFont typeface="Arial"/>
              <a:buChar char="•"/>
            </a:pPr>
            <a:r>
              <a:rPr b="0" lang="en-US" sz="2200" strike="noStrike">
                <a:solidFill>
                  <a:srgbClr val="000000"/>
                </a:solidFill>
                <a:latin typeface="Calibri"/>
                <a:ea typeface="Calibri"/>
                <a:cs typeface="Calibri"/>
                <a:sym typeface="Calibri"/>
              </a:rPr>
              <a:t> </a:t>
            </a:r>
          </a:p>
          <a:p>
            <a:pPr indent="-341280" lvl="0" marL="341280" marR="0" rtl="0" algn="l">
              <a:lnSpc>
                <a:spcPct val="100000"/>
              </a:lnSpc>
              <a:spcBef>
                <a:spcPts val="0"/>
              </a:spcBef>
              <a:buClr>
                <a:srgbClr val="000000"/>
              </a:buClr>
              <a:buSzPct val="100000"/>
              <a:buFont typeface="Arial"/>
              <a:buChar char="•"/>
            </a:pPr>
            <a:r>
              <a:rPr b="0" lang="en-US" sz="2200" strike="noStrike">
                <a:solidFill>
                  <a:srgbClr val="000000"/>
                </a:solidFill>
                <a:latin typeface="Calibri"/>
                <a:ea typeface="Calibri"/>
                <a:cs typeface="Calibri"/>
                <a:sym typeface="Calibri"/>
              </a:rPr>
              <a:t>If you do not want to use the cache at all you can use the --no-cache=true option on the docker build command.</a:t>
            </a:r>
          </a:p>
          <a:p>
            <a:pPr indent="-341280" lvl="0" marL="341280" marR="0" rtl="0" algn="l">
              <a:lnSpc>
                <a:spcPct val="100000"/>
              </a:lnSpc>
              <a:spcBef>
                <a:spcPts val="0"/>
              </a:spcBef>
              <a:buClr>
                <a:srgbClr val="000000"/>
              </a:buClr>
              <a:buSzPct val="100000"/>
              <a:buFont typeface="Arial"/>
              <a:buChar char="•"/>
            </a:pPr>
            <a:r>
              <a:rPr b="0" lang="en-US" sz="2200" strike="noStrike">
                <a:solidFill>
                  <a:srgbClr val="000000"/>
                </a:solidFill>
                <a:latin typeface="Calibri"/>
                <a:ea typeface="Calibri"/>
                <a:cs typeface="Calibri"/>
                <a:sym typeface="Calibri"/>
              </a:rPr>
              <a:t> </a:t>
            </a:r>
          </a:p>
          <a:p>
            <a:pPr indent="-341280" lvl="0" marL="341280" marR="0" rtl="0" algn="l">
              <a:lnSpc>
                <a:spcPct val="100000"/>
              </a:lnSpc>
              <a:spcBef>
                <a:spcPts val="0"/>
              </a:spcBef>
              <a:buClr>
                <a:srgbClr val="000000"/>
              </a:buClr>
              <a:buSzPct val="100000"/>
              <a:buFont typeface="Arial"/>
              <a:buChar char="•"/>
            </a:pPr>
            <a:r>
              <a:rPr b="0" lang="en-US" sz="2200" strike="noStrike">
                <a:solidFill>
                  <a:srgbClr val="000000"/>
                </a:solidFill>
                <a:latin typeface="Calibri"/>
                <a:ea typeface="Calibri"/>
                <a:cs typeface="Calibri"/>
                <a:sym typeface="Calibri"/>
              </a:rPr>
              <a:t>The next slides explain a bit more about build cache</a:t>
            </a:r>
          </a:p>
        </p:txBody>
      </p:sp>
      <p:sp>
        <p:nvSpPr>
          <p:cNvPr id="875" name="Shape 875"/>
          <p:cNvSpPr txBox="1"/>
          <p:nvPr>
            <p:ph type="title"/>
          </p:nvPr>
        </p:nvSpPr>
        <p:spPr>
          <a:xfrm>
            <a:off x="131000" y="21800"/>
            <a:ext cx="11768700" cy="803700"/>
          </a:xfrm>
          <a:prstGeom prst="rect">
            <a:avLst/>
          </a:prstGeom>
        </p:spPr>
        <p:txBody>
          <a:bodyPr anchorCtr="0" anchor="ctr" bIns="121900" lIns="121900" rIns="121900" tIns="121900">
            <a:noAutofit/>
          </a:bodyPr>
          <a:lstStyle/>
          <a:p>
            <a:pPr lvl="0">
              <a:spcBef>
                <a:spcPts val="0"/>
              </a:spcBef>
              <a:buNone/>
            </a:pPr>
            <a:r>
              <a:rPr lang="en-US"/>
              <a:t>Build cache</a:t>
            </a:r>
          </a:p>
        </p:txBody>
      </p:sp>
    </p:spTree>
  </p:cSld>
  <p:clrMapOvr>
    <a:masterClrMapping/>
  </p:clrMapOvr>
  <p:transition spd="med">
    <p:fade/>
  </p:transition>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9" name="Shape 879"/>
        <p:cNvGrpSpPr/>
        <p:nvPr/>
      </p:nvGrpSpPr>
      <p:grpSpPr>
        <a:xfrm>
          <a:off x="0" y="0"/>
          <a:ext cx="0" cy="0"/>
          <a:chOff x="0" y="0"/>
          <a:chExt cx="0" cy="0"/>
        </a:xfrm>
      </p:grpSpPr>
      <p:sp>
        <p:nvSpPr>
          <p:cNvPr id="880" name="Shape 880"/>
          <p:cNvSpPr/>
          <p:nvPr/>
        </p:nvSpPr>
        <p:spPr>
          <a:xfrm>
            <a:off x="560879" y="1471320"/>
            <a:ext cx="10972440" cy="4936680"/>
          </a:xfrm>
          <a:prstGeom prst="rect">
            <a:avLst/>
          </a:prstGeom>
          <a:noFill/>
          <a:ln>
            <a:noFill/>
          </a:ln>
        </p:spPr>
        <p:txBody>
          <a:bodyPr anchorCtr="0" anchor="t" bIns="45700" lIns="91425" rIns="91425" tIns="45700">
            <a:noAutofit/>
          </a:bodyPr>
          <a:lstStyle/>
          <a:p>
            <a:pPr indent="-341280" lvl="0" marL="341280" marR="0" rtl="0" algn="l">
              <a:lnSpc>
                <a:spcPct val="100000"/>
              </a:lnSpc>
              <a:spcBef>
                <a:spcPts val="0"/>
              </a:spcBef>
              <a:buClr>
                <a:srgbClr val="000000"/>
              </a:buClr>
              <a:buSzPct val="100000"/>
              <a:buFont typeface="Arial"/>
              <a:buChar char="•"/>
            </a:pPr>
            <a:r>
              <a:rPr b="0" lang="en-US" sz="2200" strike="noStrike">
                <a:solidFill>
                  <a:srgbClr val="000000"/>
                </a:solidFill>
                <a:latin typeface="Calibri"/>
                <a:ea typeface="Calibri"/>
                <a:cs typeface="Calibri"/>
                <a:sym typeface="Calibri"/>
              </a:rPr>
              <a:t>It’s important to understand when it will and will not find an image in the cache</a:t>
            </a:r>
          </a:p>
          <a:p>
            <a:pPr indent="-341280" lvl="0" marL="341280" marR="0" rtl="0" algn="l">
              <a:lnSpc>
                <a:spcPct val="100000"/>
              </a:lnSpc>
              <a:spcBef>
                <a:spcPts val="0"/>
              </a:spcBef>
              <a:buClr>
                <a:srgbClr val="000000"/>
              </a:buClr>
              <a:buSzPct val="100000"/>
              <a:buFont typeface="Arial"/>
              <a:buChar char="•"/>
            </a:pPr>
            <a:r>
              <a:rPr b="0" lang="en-US" sz="2200" strike="noStrike">
                <a:solidFill>
                  <a:srgbClr val="000000"/>
                </a:solidFill>
                <a:latin typeface="Calibri"/>
                <a:ea typeface="Calibri"/>
                <a:cs typeface="Calibri"/>
                <a:sym typeface="Calibri"/>
              </a:rPr>
              <a:t>These are the basic rules:</a:t>
            </a:r>
          </a:p>
          <a:p>
            <a:pPr indent="-341280" lvl="0" marL="341280" marR="0" rtl="0" algn="l">
              <a:lnSpc>
                <a:spcPct val="100000"/>
              </a:lnSpc>
              <a:spcBef>
                <a:spcPts val="0"/>
              </a:spcBef>
              <a:buClr>
                <a:srgbClr val="000000"/>
              </a:buClr>
              <a:buSzPct val="100000"/>
              <a:buFont typeface="Arial"/>
              <a:buChar char="•"/>
            </a:pPr>
            <a:r>
              <a:rPr b="0" lang="en-US" sz="2200" strike="noStrike">
                <a:solidFill>
                  <a:srgbClr val="000000"/>
                </a:solidFill>
                <a:latin typeface="Calibri"/>
                <a:ea typeface="Calibri"/>
                <a:cs typeface="Calibri"/>
                <a:sym typeface="Calibri"/>
              </a:rPr>
              <a:t> </a:t>
            </a:r>
          </a:p>
          <a:p>
            <a:pPr indent="-216199" lvl="2" marL="648000" marR="0" rtl="0" algn="l">
              <a:lnSpc>
                <a:spcPct val="100000"/>
              </a:lnSpc>
              <a:spcBef>
                <a:spcPts val="0"/>
              </a:spcBef>
              <a:buClr>
                <a:srgbClr val="000000"/>
              </a:buClr>
              <a:buSzPct val="45000"/>
              <a:buFont typeface="Noto Sans Symbols"/>
              <a:buChar char="●"/>
            </a:pPr>
            <a:r>
              <a:rPr b="0" i="0" lang="en-US" sz="1300" u="none" cap="none" strike="noStrike">
                <a:solidFill>
                  <a:srgbClr val="000000"/>
                </a:solidFill>
                <a:latin typeface="Calibri"/>
                <a:ea typeface="Calibri"/>
                <a:cs typeface="Calibri"/>
                <a:sym typeface="Calibri"/>
              </a:rPr>
              <a:t>Starting with a base image that is already in the cache, the next instruction is compared against all child images derived from that base image to see if one of them was built using the exact same instruction. If not, the cache is invalidated.  </a:t>
            </a:r>
          </a:p>
          <a:p>
            <a:pPr indent="-216199" lvl="2" marL="648000" marR="0" rtl="0" algn="l">
              <a:lnSpc>
                <a:spcPct val="100000"/>
              </a:lnSpc>
              <a:spcBef>
                <a:spcPts val="0"/>
              </a:spcBef>
              <a:buClr>
                <a:srgbClr val="000000"/>
              </a:buClr>
              <a:buSzPct val="45000"/>
              <a:buFont typeface="Noto Sans Symbols"/>
              <a:buChar char="●"/>
            </a:pPr>
            <a:r>
              <a:rPr b="0" i="0" lang="en-US" sz="1300" u="none" cap="none" strike="noStrike">
                <a:solidFill>
                  <a:srgbClr val="000000"/>
                </a:solidFill>
                <a:latin typeface="Calibri"/>
                <a:ea typeface="Calibri"/>
                <a:cs typeface="Calibri"/>
                <a:sym typeface="Calibri"/>
              </a:rPr>
              <a:t> </a:t>
            </a:r>
          </a:p>
          <a:p>
            <a:pPr indent="-216199" lvl="2" marL="648000" marR="0" rtl="0" algn="l">
              <a:lnSpc>
                <a:spcPct val="100000"/>
              </a:lnSpc>
              <a:spcBef>
                <a:spcPts val="0"/>
              </a:spcBef>
              <a:buClr>
                <a:srgbClr val="000000"/>
              </a:buClr>
              <a:buSzPct val="45000"/>
              <a:buFont typeface="Noto Sans Symbols"/>
              <a:buChar char="●"/>
            </a:pPr>
            <a:r>
              <a:rPr b="0" i="0" lang="en-US" sz="1300" u="none" cap="none" strike="noStrike">
                <a:solidFill>
                  <a:srgbClr val="000000"/>
                </a:solidFill>
                <a:latin typeface="Calibri"/>
                <a:ea typeface="Calibri"/>
                <a:cs typeface="Calibri"/>
                <a:sym typeface="Calibri"/>
              </a:rPr>
              <a:t>For the ADD and COPY instructions, the contents of the file(s) in the image are examined and a checksum is calculated for each file. The last-modified and last-accessed times of the file(s) are not considered in these checksums. During the cache lookup, the checksum is compared against the checksum in the existing images. If anything has changed in the file(s), such as the contents and metadata, then the cache is invalidated.</a:t>
            </a:r>
          </a:p>
          <a:p>
            <a:pPr indent="-216199" lvl="2" marL="648000" marR="0" rtl="0" algn="l">
              <a:lnSpc>
                <a:spcPct val="100000"/>
              </a:lnSpc>
              <a:spcBef>
                <a:spcPts val="0"/>
              </a:spcBef>
              <a:buClr>
                <a:srgbClr val="000000"/>
              </a:buClr>
              <a:buSzPct val="45000"/>
              <a:buFont typeface="Noto Sans Symbols"/>
              <a:buChar char="●"/>
            </a:pPr>
            <a:r>
              <a:rPr b="0" i="0" lang="en-US" sz="1300" u="none" cap="none" strike="noStrike">
                <a:solidFill>
                  <a:srgbClr val="000000"/>
                </a:solidFill>
                <a:latin typeface="Calibri"/>
                <a:ea typeface="Calibri"/>
                <a:cs typeface="Calibri"/>
                <a:sym typeface="Calibri"/>
              </a:rPr>
              <a:t> </a:t>
            </a:r>
          </a:p>
          <a:p>
            <a:pPr indent="-216199" lvl="2" marL="648000" marR="0" rtl="0" algn="l">
              <a:lnSpc>
                <a:spcPct val="100000"/>
              </a:lnSpc>
              <a:spcBef>
                <a:spcPts val="0"/>
              </a:spcBef>
              <a:buClr>
                <a:srgbClr val="000000"/>
              </a:buClr>
              <a:buSzPct val="45000"/>
              <a:buFont typeface="Noto Sans Symbols"/>
              <a:buChar char="●"/>
            </a:pPr>
            <a:r>
              <a:rPr b="0" i="0" lang="en-US" sz="1300" u="none" cap="none" strike="noStrike">
                <a:solidFill>
                  <a:srgbClr val="000000"/>
                </a:solidFill>
                <a:latin typeface="Calibri"/>
                <a:ea typeface="Calibri"/>
                <a:cs typeface="Calibri"/>
                <a:sym typeface="Calibri"/>
              </a:rPr>
              <a:t>Aside from the ADD and COPY commands, cache checking will not look at the files in the container to determine a cache match. For example, when processing a RUN apt-get -y update command the files updated in the container will not be examined to determine if a cache hit exists. In that case just the command string itself will be used to find a match.</a:t>
            </a:r>
          </a:p>
          <a:p>
            <a:pPr indent="-216199" lvl="2" marL="648000" marR="0" rtl="0" algn="l">
              <a:lnSpc>
                <a:spcPct val="100000"/>
              </a:lnSpc>
              <a:spcBef>
                <a:spcPts val="0"/>
              </a:spcBef>
              <a:buClr>
                <a:srgbClr val="000000"/>
              </a:buClr>
              <a:buSzPct val="45000"/>
              <a:buFont typeface="Noto Sans Symbols"/>
              <a:buChar char="●"/>
            </a:pPr>
            <a:r>
              <a:rPr b="0" i="0" lang="en-US" sz="1300" u="none" cap="none" strike="noStrike">
                <a:solidFill>
                  <a:srgbClr val="000000"/>
                </a:solidFill>
                <a:latin typeface="Calibri"/>
                <a:ea typeface="Calibri"/>
                <a:cs typeface="Calibri"/>
                <a:sym typeface="Calibri"/>
              </a:rPr>
              <a:t> </a:t>
            </a:r>
          </a:p>
          <a:p>
            <a:pPr indent="-216199" lvl="2" marL="648000" marR="0" rtl="0" algn="l">
              <a:lnSpc>
                <a:spcPct val="100000"/>
              </a:lnSpc>
              <a:spcBef>
                <a:spcPts val="0"/>
              </a:spcBef>
              <a:buClr>
                <a:srgbClr val="000000"/>
              </a:buClr>
              <a:buSzPct val="45000"/>
              <a:buFont typeface="Noto Sans Symbols"/>
              <a:buChar char="●"/>
            </a:pPr>
            <a:r>
              <a:rPr b="1" i="0" lang="en-US" sz="1600" u="none" cap="none" strike="noStrike">
                <a:solidFill>
                  <a:srgbClr val="000000"/>
                </a:solidFill>
                <a:latin typeface="Calibri"/>
                <a:ea typeface="Calibri"/>
                <a:cs typeface="Calibri"/>
                <a:sym typeface="Calibri"/>
              </a:rPr>
              <a:t>Once the cache is invalidated, all subsequent Dockerfile commands will generate new images and the cache will not be used.</a:t>
            </a:r>
          </a:p>
        </p:txBody>
      </p:sp>
      <p:sp>
        <p:nvSpPr>
          <p:cNvPr id="881" name="Shape 881"/>
          <p:cNvSpPr txBox="1"/>
          <p:nvPr>
            <p:ph type="title"/>
          </p:nvPr>
        </p:nvSpPr>
        <p:spPr>
          <a:xfrm>
            <a:off x="131000" y="21800"/>
            <a:ext cx="11768700" cy="803700"/>
          </a:xfrm>
          <a:prstGeom prst="rect">
            <a:avLst/>
          </a:prstGeom>
        </p:spPr>
        <p:txBody>
          <a:bodyPr anchorCtr="0" anchor="ctr" bIns="121900" lIns="121900" rIns="121900" tIns="121900">
            <a:noAutofit/>
          </a:bodyPr>
          <a:lstStyle/>
          <a:p>
            <a:pPr lvl="0">
              <a:spcBef>
                <a:spcPts val="0"/>
              </a:spcBef>
              <a:buNone/>
            </a:pPr>
            <a:r>
              <a:rPr lang="en-US"/>
              <a:t>Build cache</a:t>
            </a:r>
          </a:p>
        </p:txBody>
      </p:sp>
    </p:spTree>
  </p:cSld>
  <p:clrMapOvr>
    <a:masterClrMapping/>
  </p:clrMapOvr>
  <p:transition spd="med">
    <p:fade/>
  </p:transition>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5" name="Shape 885"/>
        <p:cNvGrpSpPr/>
        <p:nvPr/>
      </p:nvGrpSpPr>
      <p:grpSpPr>
        <a:xfrm>
          <a:off x="0" y="0"/>
          <a:ext cx="0" cy="0"/>
          <a:chOff x="0" y="0"/>
          <a:chExt cx="0" cy="0"/>
        </a:xfrm>
      </p:grpSpPr>
      <p:sp>
        <p:nvSpPr>
          <p:cNvPr id="886" name="Shape 886"/>
          <p:cNvSpPr/>
          <p:nvPr/>
        </p:nvSpPr>
        <p:spPr>
          <a:xfrm>
            <a:off x="560879" y="1471320"/>
            <a:ext cx="10972440" cy="4936680"/>
          </a:xfrm>
          <a:prstGeom prst="rect">
            <a:avLst/>
          </a:prstGeom>
          <a:noFill/>
          <a:ln>
            <a:noFill/>
          </a:ln>
        </p:spPr>
        <p:txBody>
          <a:bodyPr anchorCtr="0" anchor="t" bIns="45700" lIns="91425" rIns="91425" tIns="45700">
            <a:noAutofit/>
          </a:bodyPr>
          <a:lstStyle/>
          <a:p>
            <a:pPr indent="-341280" lvl="0" marL="341280" marR="0" rtl="0" algn="l">
              <a:lnSpc>
                <a:spcPct val="100000"/>
              </a:lnSpc>
              <a:spcBef>
                <a:spcPts val="0"/>
              </a:spcBef>
              <a:buClr>
                <a:srgbClr val="000000"/>
              </a:buClr>
              <a:buSzPct val="100000"/>
              <a:buFont typeface="Arial"/>
              <a:buChar char="•"/>
            </a:pPr>
            <a:r>
              <a:rPr b="0" lang="en-US" sz="2200" strike="noStrike">
                <a:solidFill>
                  <a:srgbClr val="000000"/>
                </a:solidFill>
                <a:latin typeface="Calibri"/>
                <a:ea typeface="Calibri"/>
                <a:cs typeface="Calibri"/>
                <a:sym typeface="Calibri"/>
              </a:rPr>
              <a:t>FROM</a:t>
            </a:r>
          </a:p>
          <a:p>
            <a:pPr indent="-216399" lvl="4" marL="1080000" marR="0" rtl="0" algn="l">
              <a:lnSpc>
                <a:spcPct val="100000"/>
              </a:lnSpc>
              <a:spcBef>
                <a:spcPts val="0"/>
              </a:spcBef>
              <a:buClr>
                <a:srgbClr val="000000"/>
              </a:buClr>
              <a:buSzPct val="45000"/>
              <a:buFont typeface="Noto Sans Symbols"/>
              <a:buChar char="●"/>
            </a:pPr>
            <a:r>
              <a:rPr b="0" i="0" lang="en-US" sz="1400" u="none" cap="none" strike="noStrike">
                <a:solidFill>
                  <a:srgbClr val="000000"/>
                </a:solidFill>
                <a:latin typeface="Calibri"/>
                <a:ea typeface="Calibri"/>
                <a:cs typeface="Calibri"/>
                <a:sym typeface="Calibri"/>
              </a:rPr>
              <a:t>Whenever possible, use current Official Repositories as the basis for your image. We recommend the Debian or ubuntu image since it’s very tightly controlled and kept minimal (currently under 150 mb), while still being a full distribution.</a:t>
            </a:r>
          </a:p>
          <a:p>
            <a:pPr indent="-341280" lvl="0" marL="341280" marR="0" rtl="0" algn="l">
              <a:lnSpc>
                <a:spcPct val="100000"/>
              </a:lnSpc>
              <a:spcBef>
                <a:spcPts val="0"/>
              </a:spcBef>
              <a:buClr>
                <a:srgbClr val="000000"/>
              </a:buClr>
              <a:buSzPct val="100000"/>
              <a:buFont typeface="Arial"/>
              <a:buChar char="•"/>
            </a:pPr>
            <a:r>
              <a:rPr b="0" lang="en-US" sz="2200" strike="noStrike">
                <a:solidFill>
                  <a:srgbClr val="000000"/>
                </a:solidFill>
                <a:latin typeface="Calibri"/>
                <a:ea typeface="Calibri"/>
                <a:cs typeface="Calibri"/>
                <a:sym typeface="Calibri"/>
              </a:rPr>
              <a:t>RUN</a:t>
            </a:r>
          </a:p>
          <a:p>
            <a:pPr indent="-216399" lvl="4" marL="1080000" marR="0" rtl="0" algn="l">
              <a:lnSpc>
                <a:spcPct val="100000"/>
              </a:lnSpc>
              <a:spcBef>
                <a:spcPts val="0"/>
              </a:spcBef>
              <a:buClr>
                <a:srgbClr val="000000"/>
              </a:buClr>
              <a:buSzPct val="45000"/>
              <a:buFont typeface="Noto Sans Symbols"/>
              <a:buChar char="●"/>
            </a:pPr>
            <a:r>
              <a:rPr b="0" i="0" lang="en-US" sz="1400" u="none" cap="none" strike="noStrike">
                <a:solidFill>
                  <a:srgbClr val="000000"/>
                </a:solidFill>
                <a:latin typeface="Calibri"/>
                <a:ea typeface="Calibri"/>
                <a:cs typeface="Calibri"/>
                <a:sym typeface="Calibri"/>
              </a:rPr>
              <a:t>As always, to make your Dockerfile more readable, understandable, and maintainable, split long or complex RUN statements on multiple lines separated with backslashes.</a:t>
            </a:r>
          </a:p>
          <a:p>
            <a:pPr indent="-341280" lvl="0" marL="341280" marR="0" rtl="0" algn="l">
              <a:lnSpc>
                <a:spcPct val="100000"/>
              </a:lnSpc>
              <a:spcBef>
                <a:spcPts val="0"/>
              </a:spcBef>
              <a:buClr>
                <a:srgbClr val="000000"/>
              </a:buClr>
              <a:buSzPct val="100000"/>
              <a:buFont typeface="Arial"/>
              <a:buChar char="•"/>
            </a:pPr>
            <a:r>
              <a:rPr b="0" lang="en-US" sz="2200" strike="noStrike">
                <a:solidFill>
                  <a:srgbClr val="000000"/>
                </a:solidFill>
                <a:latin typeface="Calibri"/>
                <a:ea typeface="Calibri"/>
                <a:cs typeface="Calibri"/>
                <a:sym typeface="Calibri"/>
              </a:rPr>
              <a:t>Apt-get</a:t>
            </a:r>
          </a:p>
          <a:p>
            <a:pPr indent="-216399" lvl="4" marL="1080000" marR="0" rtl="0" algn="l">
              <a:lnSpc>
                <a:spcPct val="100000"/>
              </a:lnSpc>
              <a:spcBef>
                <a:spcPts val="0"/>
              </a:spcBef>
              <a:buClr>
                <a:srgbClr val="000000"/>
              </a:buClr>
              <a:buSzPct val="45000"/>
              <a:buFont typeface="Noto Sans Symbols"/>
              <a:buChar char="●"/>
            </a:pPr>
            <a:r>
              <a:rPr b="0" i="0" lang="en-US" sz="1400" u="none" cap="none" strike="noStrike">
                <a:solidFill>
                  <a:srgbClr val="000000"/>
                </a:solidFill>
                <a:latin typeface="Calibri"/>
                <a:ea typeface="Calibri"/>
                <a:cs typeface="Calibri"/>
                <a:sym typeface="Calibri"/>
              </a:rPr>
              <a:t>Probably the most common use-case for RUN is an application of apt-get. The RUN apt-get command, because it installs packages, has several gotchas to look out for.</a:t>
            </a:r>
          </a:p>
          <a:p>
            <a:pPr indent="-216399" lvl="4" marL="1080000" marR="0" rtl="0" algn="l">
              <a:lnSpc>
                <a:spcPct val="100000"/>
              </a:lnSpc>
              <a:spcBef>
                <a:spcPts val="0"/>
              </a:spcBef>
              <a:buClr>
                <a:srgbClr val="000000"/>
              </a:buClr>
              <a:buSzPct val="45000"/>
              <a:buFont typeface="Noto Sans Symbols"/>
              <a:buChar char="●"/>
            </a:pPr>
            <a:r>
              <a:rPr b="0" i="0" lang="en-US" sz="1400" u="none" cap="none" strike="noStrike">
                <a:solidFill>
                  <a:srgbClr val="000000"/>
                </a:solidFill>
                <a:latin typeface="Calibri"/>
                <a:ea typeface="Calibri"/>
                <a:cs typeface="Calibri"/>
                <a:sym typeface="Calibri"/>
              </a:rPr>
              <a:t> </a:t>
            </a:r>
          </a:p>
          <a:p>
            <a:pPr indent="-216499" lvl="5" marL="1296000" marR="0" rtl="0" algn="l">
              <a:lnSpc>
                <a:spcPct val="100000"/>
              </a:lnSpc>
              <a:spcBef>
                <a:spcPts val="0"/>
              </a:spcBef>
              <a:buClr>
                <a:srgbClr val="000000"/>
              </a:buClr>
              <a:buSzPct val="45000"/>
              <a:buFont typeface="Noto Sans Symbols"/>
              <a:buChar char="●"/>
            </a:pPr>
            <a:r>
              <a:rPr b="0" i="0" lang="en-US" sz="1400" u="none" cap="none" strike="noStrike">
                <a:solidFill>
                  <a:srgbClr val="000000"/>
                </a:solidFill>
                <a:latin typeface="Calibri"/>
                <a:ea typeface="Calibri"/>
                <a:cs typeface="Calibri"/>
                <a:sym typeface="Calibri"/>
              </a:rPr>
              <a:t>You should </a:t>
            </a:r>
            <a:r>
              <a:rPr b="1" i="0" lang="en-US" sz="1400" u="none" cap="none" strike="noStrike">
                <a:solidFill>
                  <a:srgbClr val="000000"/>
                </a:solidFill>
                <a:latin typeface="Calibri"/>
                <a:ea typeface="Calibri"/>
                <a:cs typeface="Calibri"/>
                <a:sym typeface="Calibri"/>
              </a:rPr>
              <a:t>avoid</a:t>
            </a:r>
            <a:r>
              <a:rPr b="0" i="0" lang="en-US" sz="1400" u="none" cap="none" strike="noStrike">
                <a:solidFill>
                  <a:srgbClr val="000000"/>
                </a:solidFill>
                <a:latin typeface="Calibri"/>
                <a:ea typeface="Calibri"/>
                <a:cs typeface="Calibri"/>
                <a:sym typeface="Calibri"/>
              </a:rPr>
              <a:t> RUN </a:t>
            </a:r>
            <a:r>
              <a:rPr b="1" i="0" lang="en-US" sz="1400" u="none" cap="none" strike="noStrike">
                <a:solidFill>
                  <a:srgbClr val="000000"/>
                </a:solidFill>
                <a:latin typeface="Calibri"/>
                <a:ea typeface="Calibri"/>
                <a:cs typeface="Calibri"/>
                <a:sym typeface="Calibri"/>
              </a:rPr>
              <a:t>apt-get upgrade</a:t>
            </a:r>
            <a:r>
              <a:rPr b="0" i="0" lang="en-US" sz="1400" u="none" cap="none" strike="noStrike">
                <a:solidFill>
                  <a:srgbClr val="000000"/>
                </a:solidFill>
                <a:latin typeface="Calibri"/>
                <a:ea typeface="Calibri"/>
                <a:cs typeface="Calibri"/>
                <a:sym typeface="Calibri"/>
              </a:rPr>
              <a:t> or </a:t>
            </a:r>
            <a:r>
              <a:rPr b="1" i="0" lang="en-US" sz="1400" u="none" cap="none" strike="noStrike">
                <a:solidFill>
                  <a:srgbClr val="000000"/>
                </a:solidFill>
                <a:latin typeface="Calibri"/>
                <a:ea typeface="Calibri"/>
                <a:cs typeface="Calibri"/>
                <a:sym typeface="Calibri"/>
              </a:rPr>
              <a:t>dist-upgrade</a:t>
            </a:r>
          </a:p>
          <a:p>
            <a:pPr indent="-216499" lvl="5" marL="1296000" marR="0" rtl="0" algn="l">
              <a:lnSpc>
                <a:spcPct val="100000"/>
              </a:lnSpc>
              <a:spcBef>
                <a:spcPts val="0"/>
              </a:spcBef>
              <a:buClr>
                <a:srgbClr val="000000"/>
              </a:buClr>
              <a:buSzPct val="45000"/>
              <a:buFont typeface="Noto Sans Symbols"/>
              <a:buChar char="●"/>
            </a:pPr>
            <a:r>
              <a:rPr b="0" i="0" lang="en-US" sz="1400" u="none" cap="none" strike="noStrike">
                <a:solidFill>
                  <a:srgbClr val="000000"/>
                </a:solidFill>
                <a:latin typeface="Calibri"/>
                <a:ea typeface="Calibri"/>
                <a:cs typeface="Calibri"/>
                <a:sym typeface="Calibri"/>
              </a:rPr>
              <a:t>If you know there’s a particular package, foo, that needs to be updated, use apt-get install -y foo</a:t>
            </a:r>
          </a:p>
          <a:p>
            <a:pPr indent="-216499" lvl="5" marL="1296000" marR="0" rtl="0" algn="l">
              <a:lnSpc>
                <a:spcPct val="100000"/>
              </a:lnSpc>
              <a:spcBef>
                <a:spcPts val="0"/>
              </a:spcBef>
              <a:buClr>
                <a:srgbClr val="000000"/>
              </a:buClr>
              <a:buSzPct val="45000"/>
              <a:buFont typeface="Noto Sans Symbols"/>
              <a:buChar char="●"/>
            </a:pPr>
            <a:r>
              <a:rPr b="0" i="0" lang="en-US" sz="1400" u="none" cap="none" strike="noStrike">
                <a:solidFill>
                  <a:srgbClr val="000000"/>
                </a:solidFill>
                <a:latin typeface="Calibri"/>
                <a:ea typeface="Calibri"/>
                <a:cs typeface="Calibri"/>
                <a:sym typeface="Calibri"/>
              </a:rPr>
              <a:t>Always combine RUN apt-get update with apt-get install in the same RUN statement</a:t>
            </a:r>
          </a:p>
          <a:p>
            <a:pPr indent="-216499" lvl="5" marL="1296000" marR="0" rtl="0" algn="l">
              <a:lnSpc>
                <a:spcPct val="100000"/>
              </a:lnSpc>
              <a:spcBef>
                <a:spcPts val="0"/>
              </a:spcBef>
              <a:buClr>
                <a:srgbClr val="000000"/>
              </a:buClr>
              <a:buSzPct val="45000"/>
              <a:buFont typeface="Noto Sans Symbols"/>
              <a:buChar char="●"/>
            </a:pPr>
            <a:r>
              <a:rPr b="0" i="0" lang="en-US" sz="1400" u="none" cap="none" strike="noStrike">
                <a:solidFill>
                  <a:srgbClr val="000000"/>
                </a:solidFill>
                <a:latin typeface="Calibri"/>
                <a:ea typeface="Calibri"/>
                <a:cs typeface="Calibri"/>
                <a:sym typeface="Calibri"/>
              </a:rPr>
              <a:t>Using apt-get update alone in a RUN statement causes caching issues and subsequent apt-get install instructions fail → If you run apt-get update as separate statements it will be cached and you will get old and outdated version</a:t>
            </a:r>
          </a:p>
          <a:p>
            <a:pPr indent="-341280" lvl="0" marL="341280" marR="0" rtl="0" algn="l">
              <a:lnSpc>
                <a:spcPct val="100000"/>
              </a:lnSpc>
              <a:spcBef>
                <a:spcPts val="0"/>
              </a:spcBef>
              <a:buClr>
                <a:srgbClr val="000000"/>
              </a:buClr>
              <a:buSzPct val="100000"/>
              <a:buFont typeface="Arial"/>
              <a:buChar char="•"/>
            </a:pPr>
            <a:r>
              <a:rPr b="0" lang="en-US" sz="2200" strike="noStrike">
                <a:solidFill>
                  <a:srgbClr val="000000"/>
                </a:solidFill>
                <a:latin typeface="Calibri"/>
                <a:ea typeface="Calibri"/>
                <a:cs typeface="Calibri"/>
                <a:sym typeface="Calibri"/>
              </a:rPr>
              <a:t> </a:t>
            </a:r>
          </a:p>
        </p:txBody>
      </p:sp>
      <p:sp>
        <p:nvSpPr>
          <p:cNvPr id="887" name="Shape 887"/>
          <p:cNvSpPr txBox="1"/>
          <p:nvPr>
            <p:ph type="title"/>
          </p:nvPr>
        </p:nvSpPr>
        <p:spPr>
          <a:xfrm>
            <a:off x="131000" y="21800"/>
            <a:ext cx="11768700" cy="803700"/>
          </a:xfrm>
          <a:prstGeom prst="rect">
            <a:avLst/>
          </a:prstGeom>
        </p:spPr>
        <p:txBody>
          <a:bodyPr anchorCtr="0" anchor="ctr" bIns="121900" lIns="121900" rIns="121900" tIns="121900">
            <a:noAutofit/>
          </a:bodyPr>
          <a:lstStyle/>
          <a:p>
            <a:pPr lvl="0">
              <a:spcBef>
                <a:spcPts val="0"/>
              </a:spcBef>
              <a:buNone/>
            </a:pPr>
            <a:r>
              <a:rPr lang="en-US"/>
              <a:t>The Dockerfile instructions – Best practices</a:t>
            </a:r>
          </a:p>
        </p:txBody>
      </p:sp>
    </p:spTree>
  </p:cSld>
  <p:clrMapOvr>
    <a:masterClrMapping/>
  </p:clrMapOvr>
  <p:transition spd="med">
    <p:fade/>
  </p:transition>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1" name="Shape 891"/>
        <p:cNvGrpSpPr/>
        <p:nvPr/>
      </p:nvGrpSpPr>
      <p:grpSpPr>
        <a:xfrm>
          <a:off x="0" y="0"/>
          <a:ext cx="0" cy="0"/>
          <a:chOff x="0" y="0"/>
          <a:chExt cx="0" cy="0"/>
        </a:xfrm>
      </p:grpSpPr>
      <p:sp>
        <p:nvSpPr>
          <p:cNvPr id="892" name="Shape 892"/>
          <p:cNvSpPr/>
          <p:nvPr/>
        </p:nvSpPr>
        <p:spPr>
          <a:xfrm>
            <a:off x="560879" y="1471320"/>
            <a:ext cx="10972440" cy="4936680"/>
          </a:xfrm>
          <a:prstGeom prst="rect">
            <a:avLst/>
          </a:prstGeom>
          <a:noFill/>
          <a:ln>
            <a:noFill/>
          </a:ln>
        </p:spPr>
        <p:txBody>
          <a:bodyPr anchorCtr="0" anchor="t" bIns="45700" lIns="91425" rIns="91425" tIns="45700">
            <a:noAutofit/>
          </a:bodyPr>
          <a:lstStyle/>
          <a:p>
            <a:pPr indent="-341280" lvl="0" marL="341280" marR="0" rtl="0" algn="l">
              <a:lnSpc>
                <a:spcPct val="100000"/>
              </a:lnSpc>
              <a:spcBef>
                <a:spcPts val="0"/>
              </a:spcBef>
              <a:buClr>
                <a:srgbClr val="000000"/>
              </a:buClr>
              <a:buSzPct val="100000"/>
              <a:buFont typeface="Arial"/>
              <a:buChar char="•"/>
            </a:pPr>
            <a:r>
              <a:rPr b="0" lang="en-US" sz="2200" strike="noStrike">
                <a:solidFill>
                  <a:srgbClr val="000000"/>
                </a:solidFill>
                <a:latin typeface="Calibri"/>
                <a:ea typeface="Calibri"/>
                <a:cs typeface="Calibri"/>
                <a:sym typeface="Calibri"/>
              </a:rPr>
              <a:t>CMD</a:t>
            </a:r>
          </a:p>
          <a:p>
            <a:pPr indent="-216399" lvl="4" marL="1080000" marR="0" rtl="0" algn="l">
              <a:lnSpc>
                <a:spcPct val="100000"/>
              </a:lnSpc>
              <a:spcBef>
                <a:spcPts val="0"/>
              </a:spcBef>
              <a:buClr>
                <a:srgbClr val="000000"/>
              </a:buClr>
              <a:buSzPct val="45000"/>
              <a:buFont typeface="Noto Sans Symbols"/>
              <a:buChar char="●"/>
            </a:pPr>
            <a:r>
              <a:rPr b="0" i="0" lang="en-US" sz="1500" u="none" cap="none" strike="noStrike">
                <a:solidFill>
                  <a:srgbClr val="000000"/>
                </a:solidFill>
                <a:latin typeface="Calibri"/>
                <a:ea typeface="Calibri"/>
                <a:cs typeface="Calibri"/>
                <a:sym typeface="Calibri"/>
              </a:rPr>
              <a:t>The CMD instruction should be used to run the software contained by your image, along with any arguments. </a:t>
            </a:r>
          </a:p>
          <a:p>
            <a:pPr indent="-216399" lvl="4" marL="1080000" marR="0" rtl="0" algn="l">
              <a:lnSpc>
                <a:spcPct val="100000"/>
              </a:lnSpc>
              <a:spcBef>
                <a:spcPts val="0"/>
              </a:spcBef>
              <a:buClr>
                <a:srgbClr val="000000"/>
              </a:buClr>
              <a:buSzPct val="45000"/>
              <a:buFont typeface="Noto Sans Symbols"/>
              <a:buChar char="●"/>
            </a:pPr>
            <a:r>
              <a:rPr b="0" i="0" lang="en-US" sz="1500" u="none" cap="none" strike="noStrike">
                <a:solidFill>
                  <a:srgbClr val="000000"/>
                </a:solidFill>
                <a:latin typeface="Calibri"/>
                <a:ea typeface="Calibri"/>
                <a:cs typeface="Calibri"/>
                <a:sym typeface="Calibri"/>
              </a:rPr>
              <a:t>CMD should almost always be used in the form of CMD [“executable”, “param1”, “param2”…]</a:t>
            </a:r>
          </a:p>
          <a:p>
            <a:pPr indent="-341280" lvl="0" marL="341280" marR="0" rtl="0" algn="l">
              <a:lnSpc>
                <a:spcPct val="100000"/>
              </a:lnSpc>
              <a:spcBef>
                <a:spcPts val="0"/>
              </a:spcBef>
              <a:buClr>
                <a:srgbClr val="000000"/>
              </a:buClr>
              <a:buSzPct val="100000"/>
              <a:buFont typeface="Arial"/>
              <a:buChar char="•"/>
            </a:pPr>
            <a:r>
              <a:rPr b="0" lang="en-US" sz="2200" strike="noStrike">
                <a:solidFill>
                  <a:srgbClr val="000000"/>
                </a:solidFill>
                <a:latin typeface="Calibri"/>
                <a:ea typeface="Calibri"/>
                <a:cs typeface="Calibri"/>
                <a:sym typeface="Calibri"/>
              </a:rPr>
              <a:t>EXPOSE</a:t>
            </a:r>
          </a:p>
          <a:p>
            <a:pPr indent="-216399" lvl="4" marL="1080000" marR="0" rtl="0" algn="l">
              <a:lnSpc>
                <a:spcPct val="100000"/>
              </a:lnSpc>
              <a:spcBef>
                <a:spcPts val="0"/>
              </a:spcBef>
              <a:buClr>
                <a:srgbClr val="000000"/>
              </a:buClr>
              <a:buSzPct val="45000"/>
              <a:buFont typeface="Noto Sans Symbols"/>
              <a:buChar char="●"/>
            </a:pPr>
            <a:r>
              <a:rPr b="0" i="0" lang="en-US" sz="1500" u="none" cap="none" strike="noStrike">
                <a:solidFill>
                  <a:srgbClr val="000000"/>
                </a:solidFill>
                <a:latin typeface="Calibri"/>
                <a:ea typeface="Calibri"/>
                <a:cs typeface="Calibri"/>
                <a:sym typeface="Calibri"/>
              </a:rPr>
              <a:t>The EXPOSE instruction indicates the ports on which a container will listen for connections. </a:t>
            </a:r>
          </a:p>
          <a:p>
            <a:pPr indent="-216399" lvl="4" marL="1080000" marR="0" rtl="0" algn="l">
              <a:lnSpc>
                <a:spcPct val="100000"/>
              </a:lnSpc>
              <a:spcBef>
                <a:spcPts val="0"/>
              </a:spcBef>
              <a:buClr>
                <a:srgbClr val="000000"/>
              </a:buClr>
              <a:buSzPct val="45000"/>
              <a:buFont typeface="Noto Sans Symbols"/>
              <a:buChar char="●"/>
            </a:pPr>
            <a:r>
              <a:rPr b="0" i="0" lang="en-US" sz="1500" u="none" cap="none" strike="noStrike">
                <a:solidFill>
                  <a:srgbClr val="000000"/>
                </a:solidFill>
                <a:latin typeface="Calibri"/>
                <a:ea typeface="Calibri"/>
                <a:cs typeface="Calibri"/>
                <a:sym typeface="Calibri"/>
              </a:rPr>
              <a:t>Consequently, you should use the common, traditional port for your application</a:t>
            </a:r>
          </a:p>
          <a:p>
            <a:pPr indent="-341280" lvl="0" marL="341280" marR="0" rtl="0" algn="l">
              <a:lnSpc>
                <a:spcPct val="100000"/>
              </a:lnSpc>
              <a:spcBef>
                <a:spcPts val="0"/>
              </a:spcBef>
              <a:buClr>
                <a:srgbClr val="000000"/>
              </a:buClr>
              <a:buSzPct val="100000"/>
              <a:buFont typeface="Arial"/>
              <a:buChar char="•"/>
            </a:pPr>
            <a:r>
              <a:rPr b="0" lang="en-US" sz="2200" strike="noStrike">
                <a:solidFill>
                  <a:srgbClr val="000000"/>
                </a:solidFill>
                <a:latin typeface="Calibri"/>
                <a:ea typeface="Calibri"/>
                <a:cs typeface="Calibri"/>
                <a:sym typeface="Calibri"/>
              </a:rPr>
              <a:t>ENV</a:t>
            </a:r>
          </a:p>
          <a:p>
            <a:pPr indent="-216399" lvl="4" marL="1080000" marR="0" rtl="0" algn="l">
              <a:lnSpc>
                <a:spcPct val="100000"/>
              </a:lnSpc>
              <a:spcBef>
                <a:spcPts val="0"/>
              </a:spcBef>
              <a:buClr>
                <a:srgbClr val="000000"/>
              </a:buClr>
              <a:buSzPct val="45000"/>
              <a:buFont typeface="Noto Sans Symbols"/>
              <a:buChar char="●"/>
            </a:pPr>
            <a:r>
              <a:rPr b="0" i="0" lang="en-US" sz="1500" u="none" cap="none" strike="noStrike">
                <a:solidFill>
                  <a:srgbClr val="000000"/>
                </a:solidFill>
                <a:latin typeface="Calibri"/>
                <a:ea typeface="Calibri"/>
                <a:cs typeface="Calibri"/>
                <a:sym typeface="Calibri"/>
              </a:rPr>
              <a:t>order to make new software easier to run, you can use ENV to update the PATH environment variable for the software your container installs.</a:t>
            </a:r>
          </a:p>
          <a:p>
            <a:pPr indent="-216399" lvl="4" marL="1080000" marR="0" rtl="0" algn="l">
              <a:lnSpc>
                <a:spcPct val="100000"/>
              </a:lnSpc>
              <a:spcBef>
                <a:spcPts val="0"/>
              </a:spcBef>
              <a:buClr>
                <a:srgbClr val="000000"/>
              </a:buClr>
              <a:buSzPct val="45000"/>
              <a:buFont typeface="Noto Sans Symbols"/>
              <a:buChar char="●"/>
            </a:pPr>
            <a:r>
              <a:rPr b="0" i="0" lang="en-US" sz="1500" u="none" cap="none" strike="noStrike">
                <a:solidFill>
                  <a:srgbClr val="000000"/>
                </a:solidFill>
                <a:latin typeface="Calibri"/>
                <a:ea typeface="Calibri"/>
                <a:cs typeface="Calibri"/>
                <a:sym typeface="Calibri"/>
              </a:rPr>
              <a:t>For example, ENV PATH /usr/local/nginx/bin:$PATH will ensure that CMD [“nginx”] just works</a:t>
            </a:r>
          </a:p>
          <a:p>
            <a:pPr indent="-216399" lvl="4" marL="1080000" marR="0" rtl="0" algn="l">
              <a:lnSpc>
                <a:spcPct val="100000"/>
              </a:lnSpc>
              <a:spcBef>
                <a:spcPts val="0"/>
              </a:spcBef>
              <a:buClr>
                <a:srgbClr val="000000"/>
              </a:buClr>
              <a:buSzPct val="45000"/>
              <a:buFont typeface="Noto Sans Symbols"/>
              <a:buChar char="●"/>
            </a:pPr>
            <a:r>
              <a:rPr b="0" i="0" lang="en-US" sz="1500" u="none" cap="none" strike="noStrike">
                <a:solidFill>
                  <a:srgbClr val="000000"/>
                </a:solidFill>
                <a:latin typeface="Calibri"/>
                <a:ea typeface="Calibri"/>
                <a:cs typeface="Calibri"/>
                <a:sym typeface="Calibri"/>
              </a:rPr>
              <a:t>The ENV instruction is also useful for providing required environment variables specific to services you wish to containerize, such as Postgres’s PGDATA..</a:t>
            </a:r>
          </a:p>
          <a:p>
            <a:pPr indent="-216399" lvl="4" marL="1080000" marR="0" rtl="0" algn="l">
              <a:lnSpc>
                <a:spcPct val="100000"/>
              </a:lnSpc>
              <a:spcBef>
                <a:spcPts val="0"/>
              </a:spcBef>
              <a:buClr>
                <a:srgbClr val="000000"/>
              </a:buClr>
              <a:buSzPct val="45000"/>
              <a:buFont typeface="Noto Sans Symbols"/>
              <a:buChar char="●"/>
            </a:pPr>
            <a:r>
              <a:rPr b="0" i="0" lang="en-US" sz="1500" u="none" cap="none" strike="noStrike">
                <a:solidFill>
                  <a:srgbClr val="000000"/>
                </a:solidFill>
                <a:latin typeface="Calibri"/>
                <a:ea typeface="Calibri"/>
                <a:cs typeface="Calibri"/>
                <a:sym typeface="Calibri"/>
              </a:rPr>
              <a:t>Lastly, ENV can also be used to set commonly used version numbers so that version bumps are easier to maintain, as seen in the following example:</a:t>
            </a:r>
          </a:p>
        </p:txBody>
      </p:sp>
      <p:sp>
        <p:nvSpPr>
          <p:cNvPr id="893" name="Shape 893"/>
          <p:cNvSpPr txBox="1"/>
          <p:nvPr/>
        </p:nvSpPr>
        <p:spPr>
          <a:xfrm>
            <a:off x="1941119" y="5325839"/>
            <a:ext cx="6217919" cy="1058759"/>
          </a:xfrm>
          <a:prstGeom prst="rect">
            <a:avLst/>
          </a:prstGeom>
          <a:noFill/>
          <a:ln cap="flat" cmpd="sng" w="9525">
            <a:solidFill>
              <a:srgbClr val="000000"/>
            </a:solidFill>
            <a:prstDash val="solid"/>
            <a:round/>
            <a:headEnd len="med" w="med" type="none"/>
            <a:tailEnd len="med" w="med" type="none"/>
          </a:ln>
        </p:spPr>
        <p:txBody>
          <a:bodyPr anchorCtr="0" anchor="t" bIns="45000" lIns="90000" rIns="90000" tIns="45000">
            <a:noAutofit/>
          </a:bodyPr>
          <a:lstStyle/>
          <a:p>
            <a:pPr indent="0" lvl="0" marL="0" marR="0" rtl="0" algn="l">
              <a:spcBef>
                <a:spcPts val="0"/>
              </a:spcBef>
              <a:buSzPct val="25000"/>
              <a:buNone/>
            </a:pPr>
            <a:r>
              <a:rPr b="0" lang="en-US" sz="1300" strike="noStrike">
                <a:solidFill>
                  <a:srgbClr val="000000"/>
                </a:solidFill>
                <a:latin typeface="Arial"/>
                <a:ea typeface="Arial"/>
                <a:cs typeface="Arial"/>
                <a:sym typeface="Arial"/>
              </a:rPr>
              <a:t>ENV </a:t>
            </a:r>
            <a:r>
              <a:rPr b="1" lang="en-US" sz="1300" strike="noStrike">
                <a:solidFill>
                  <a:srgbClr val="000000"/>
                </a:solidFill>
                <a:latin typeface="Arial"/>
                <a:ea typeface="Arial"/>
                <a:cs typeface="Arial"/>
                <a:sym typeface="Arial"/>
              </a:rPr>
              <a:t>PG_MAJOR</a:t>
            </a:r>
            <a:r>
              <a:rPr b="0" lang="en-US" sz="1300" strike="noStrike">
                <a:solidFill>
                  <a:srgbClr val="000000"/>
                </a:solidFill>
                <a:latin typeface="Arial"/>
                <a:ea typeface="Arial"/>
                <a:cs typeface="Arial"/>
                <a:sym typeface="Arial"/>
              </a:rPr>
              <a:t> 9.3</a:t>
            </a:r>
          </a:p>
          <a:p>
            <a:pPr indent="0" lvl="0" marL="0" marR="0" rtl="0" algn="l">
              <a:spcBef>
                <a:spcPts val="0"/>
              </a:spcBef>
              <a:buSzPct val="25000"/>
              <a:buNone/>
            </a:pPr>
            <a:r>
              <a:rPr b="0" lang="en-US" sz="1300" strike="noStrike">
                <a:solidFill>
                  <a:srgbClr val="000000"/>
                </a:solidFill>
                <a:latin typeface="Arial"/>
                <a:ea typeface="Arial"/>
                <a:cs typeface="Arial"/>
                <a:sym typeface="Arial"/>
              </a:rPr>
              <a:t>ENV </a:t>
            </a:r>
            <a:r>
              <a:rPr b="1" lang="en-US" sz="1300" strike="noStrike">
                <a:solidFill>
                  <a:srgbClr val="000000"/>
                </a:solidFill>
                <a:latin typeface="Arial"/>
                <a:ea typeface="Arial"/>
                <a:cs typeface="Arial"/>
                <a:sym typeface="Arial"/>
              </a:rPr>
              <a:t>PG_VERSION</a:t>
            </a:r>
            <a:r>
              <a:rPr b="0" lang="en-US" sz="1300" strike="noStrike">
                <a:solidFill>
                  <a:srgbClr val="000000"/>
                </a:solidFill>
                <a:latin typeface="Arial"/>
                <a:ea typeface="Arial"/>
                <a:cs typeface="Arial"/>
                <a:sym typeface="Arial"/>
              </a:rPr>
              <a:t> 9.3.4</a:t>
            </a:r>
          </a:p>
          <a:p>
            <a:pPr indent="0" lvl="0" marL="0" marR="0" rtl="0" algn="l">
              <a:spcBef>
                <a:spcPts val="0"/>
              </a:spcBef>
              <a:buSzPct val="25000"/>
              <a:buNone/>
            </a:pPr>
            <a:r>
              <a:rPr b="0" lang="en-US" sz="1300" strike="noStrike">
                <a:solidFill>
                  <a:srgbClr val="000000"/>
                </a:solidFill>
                <a:latin typeface="Arial"/>
                <a:ea typeface="Arial"/>
                <a:cs typeface="Arial"/>
                <a:sym typeface="Arial"/>
              </a:rPr>
              <a:t>RUN curl -SL http://example.com/postgres-$</a:t>
            </a:r>
            <a:r>
              <a:rPr b="1" lang="en-US" sz="1300" strike="noStrike">
                <a:solidFill>
                  <a:srgbClr val="000000"/>
                </a:solidFill>
                <a:latin typeface="Arial"/>
                <a:ea typeface="Arial"/>
                <a:cs typeface="Arial"/>
                <a:sym typeface="Arial"/>
              </a:rPr>
              <a:t>PG_VERSION</a:t>
            </a:r>
            <a:r>
              <a:rPr b="0" lang="en-US" sz="1300" strike="noStrike">
                <a:solidFill>
                  <a:srgbClr val="000000"/>
                </a:solidFill>
                <a:latin typeface="Arial"/>
                <a:ea typeface="Arial"/>
                <a:cs typeface="Arial"/>
                <a:sym typeface="Arial"/>
              </a:rPr>
              <a:t>.tar.xz | tar -xJC /usr/src/postgress &amp;&amp; …</a:t>
            </a:r>
          </a:p>
          <a:p>
            <a:pPr indent="0" lvl="0" marL="0" marR="0" rtl="0" algn="l">
              <a:spcBef>
                <a:spcPts val="0"/>
              </a:spcBef>
              <a:buSzPct val="25000"/>
              <a:buNone/>
            </a:pPr>
            <a:r>
              <a:rPr b="0" lang="en-US" sz="1300" strike="noStrike">
                <a:solidFill>
                  <a:srgbClr val="000000"/>
                </a:solidFill>
                <a:latin typeface="Arial"/>
                <a:ea typeface="Arial"/>
                <a:cs typeface="Arial"/>
                <a:sym typeface="Arial"/>
              </a:rPr>
              <a:t>ENV PATH /usr/local/postgres-$</a:t>
            </a:r>
            <a:r>
              <a:rPr b="1" lang="en-US" sz="1300" strike="noStrike">
                <a:solidFill>
                  <a:srgbClr val="000000"/>
                </a:solidFill>
                <a:latin typeface="Arial"/>
                <a:ea typeface="Arial"/>
                <a:cs typeface="Arial"/>
                <a:sym typeface="Arial"/>
              </a:rPr>
              <a:t>PG_MAJOR</a:t>
            </a:r>
            <a:r>
              <a:rPr b="0" lang="en-US" sz="1300" strike="noStrike">
                <a:solidFill>
                  <a:srgbClr val="000000"/>
                </a:solidFill>
                <a:latin typeface="Arial"/>
                <a:ea typeface="Arial"/>
                <a:cs typeface="Arial"/>
                <a:sym typeface="Arial"/>
              </a:rPr>
              <a:t>/bin:$PATH</a:t>
            </a:r>
          </a:p>
        </p:txBody>
      </p:sp>
      <p:sp>
        <p:nvSpPr>
          <p:cNvPr id="894" name="Shape 894"/>
          <p:cNvSpPr txBox="1"/>
          <p:nvPr>
            <p:ph type="title"/>
          </p:nvPr>
        </p:nvSpPr>
        <p:spPr>
          <a:xfrm>
            <a:off x="131000" y="21800"/>
            <a:ext cx="11768700" cy="803700"/>
          </a:xfrm>
          <a:prstGeom prst="rect">
            <a:avLst/>
          </a:prstGeom>
        </p:spPr>
        <p:txBody>
          <a:bodyPr anchorCtr="0" anchor="ctr" bIns="121900" lIns="121900" rIns="121900" tIns="121900">
            <a:noAutofit/>
          </a:bodyPr>
          <a:lstStyle/>
          <a:p>
            <a:pPr lvl="0">
              <a:spcBef>
                <a:spcPts val="0"/>
              </a:spcBef>
              <a:buNone/>
            </a:pPr>
            <a:r>
              <a:rPr lang="en-US"/>
              <a:t>The Dockerfile instructions – Best practices</a:t>
            </a:r>
          </a:p>
        </p:txBody>
      </p:sp>
    </p:spTree>
  </p:cSld>
  <p:clrMapOvr>
    <a:masterClrMapping/>
  </p:clrMapOvr>
  <p:transition spd="med">
    <p:fade/>
  </p:transition>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8" name="Shape 898"/>
        <p:cNvGrpSpPr/>
        <p:nvPr/>
      </p:nvGrpSpPr>
      <p:grpSpPr>
        <a:xfrm>
          <a:off x="0" y="0"/>
          <a:ext cx="0" cy="0"/>
          <a:chOff x="0" y="0"/>
          <a:chExt cx="0" cy="0"/>
        </a:xfrm>
      </p:grpSpPr>
      <p:sp>
        <p:nvSpPr>
          <p:cNvPr id="899" name="Shape 899"/>
          <p:cNvSpPr/>
          <p:nvPr/>
        </p:nvSpPr>
        <p:spPr>
          <a:xfrm>
            <a:off x="560879" y="1471320"/>
            <a:ext cx="10972440" cy="4936680"/>
          </a:xfrm>
          <a:prstGeom prst="rect">
            <a:avLst/>
          </a:prstGeom>
          <a:noFill/>
          <a:ln>
            <a:noFill/>
          </a:ln>
        </p:spPr>
        <p:txBody>
          <a:bodyPr anchorCtr="0" anchor="t" bIns="45700" lIns="91425" rIns="91425" tIns="45700">
            <a:noAutofit/>
          </a:bodyPr>
          <a:lstStyle/>
          <a:p>
            <a:pPr indent="-341280" lvl="0" marL="341280" marR="0" rtl="0" algn="l">
              <a:lnSpc>
                <a:spcPct val="100000"/>
              </a:lnSpc>
              <a:spcBef>
                <a:spcPts val="0"/>
              </a:spcBef>
              <a:buClr>
                <a:srgbClr val="000000"/>
              </a:buClr>
              <a:buSzPct val="100000"/>
              <a:buFont typeface="Arial"/>
              <a:buChar char="•"/>
            </a:pPr>
            <a:r>
              <a:rPr b="0" lang="en-US" sz="2200" strike="noStrike">
                <a:solidFill>
                  <a:srgbClr val="000000"/>
                </a:solidFill>
                <a:latin typeface="Calibri"/>
                <a:ea typeface="Calibri"/>
                <a:cs typeface="Calibri"/>
                <a:sym typeface="Calibri"/>
              </a:rPr>
              <a:t>ADD or COPY</a:t>
            </a:r>
          </a:p>
          <a:p>
            <a:pPr indent="-216399" lvl="4" marL="1080000" marR="0" rtl="0" algn="l">
              <a:lnSpc>
                <a:spcPct val="100000"/>
              </a:lnSpc>
              <a:spcBef>
                <a:spcPts val="0"/>
              </a:spcBef>
              <a:buClr>
                <a:srgbClr val="000000"/>
              </a:buClr>
              <a:buSzPct val="45000"/>
              <a:buFont typeface="Noto Sans Symbols"/>
              <a:buChar char="●"/>
            </a:pPr>
            <a:r>
              <a:rPr b="0" i="0" lang="en-US" sz="1500" u="none" cap="none" strike="noStrike">
                <a:solidFill>
                  <a:srgbClr val="000000"/>
                </a:solidFill>
                <a:latin typeface="Calibri"/>
                <a:ea typeface="Calibri"/>
                <a:cs typeface="Calibri"/>
                <a:sym typeface="Calibri"/>
              </a:rPr>
              <a:t>Although ADD and COPY are functionally similar, COPY is preferred.</a:t>
            </a:r>
          </a:p>
          <a:p>
            <a:pPr indent="-216399" lvl="4" marL="1080000" marR="0" rtl="0" algn="l">
              <a:lnSpc>
                <a:spcPct val="100000"/>
              </a:lnSpc>
              <a:spcBef>
                <a:spcPts val="0"/>
              </a:spcBef>
              <a:buClr>
                <a:srgbClr val="000000"/>
              </a:buClr>
              <a:buSzPct val="45000"/>
              <a:buFont typeface="Noto Sans Symbols"/>
              <a:buChar char="●"/>
            </a:pPr>
            <a:r>
              <a:rPr b="0" i="0" lang="en-US" sz="1500" u="none" cap="none" strike="noStrike">
                <a:solidFill>
                  <a:srgbClr val="000000"/>
                </a:solidFill>
                <a:latin typeface="Calibri"/>
                <a:ea typeface="Calibri"/>
                <a:cs typeface="Calibri"/>
                <a:sym typeface="Calibri"/>
              </a:rPr>
              <a:t>it’s more transparent than ADD</a:t>
            </a:r>
          </a:p>
          <a:p>
            <a:pPr indent="-216399" lvl="4" marL="1080000" marR="0" rtl="0" algn="l">
              <a:lnSpc>
                <a:spcPct val="100000"/>
              </a:lnSpc>
              <a:spcBef>
                <a:spcPts val="0"/>
              </a:spcBef>
              <a:buClr>
                <a:srgbClr val="000000"/>
              </a:buClr>
              <a:buSzPct val="45000"/>
              <a:buFont typeface="Noto Sans Symbols"/>
              <a:buChar char="●"/>
            </a:pPr>
            <a:r>
              <a:rPr b="0" i="0" lang="en-US" sz="1500" u="none" cap="none" strike="noStrike">
                <a:solidFill>
                  <a:srgbClr val="000000"/>
                </a:solidFill>
                <a:latin typeface="Calibri"/>
                <a:ea typeface="Calibri"/>
                <a:cs typeface="Calibri"/>
                <a:sym typeface="Calibri"/>
              </a:rPr>
              <a:t>COPY only supports the basic copying of local files into the container, while ADD has some features (like local-only tar extraction and remote URL support) that are not immediately obvious. </a:t>
            </a:r>
          </a:p>
          <a:p>
            <a:pPr indent="-216399" lvl="4" marL="1080000" marR="0" rtl="0" algn="l">
              <a:lnSpc>
                <a:spcPct val="100000"/>
              </a:lnSpc>
              <a:spcBef>
                <a:spcPts val="0"/>
              </a:spcBef>
              <a:buClr>
                <a:srgbClr val="000000"/>
              </a:buClr>
              <a:buSzPct val="45000"/>
              <a:buFont typeface="Noto Sans Symbols"/>
              <a:buChar char="●"/>
            </a:pPr>
            <a:r>
              <a:rPr b="0" i="0" lang="en-US" sz="1500" u="none" cap="none" strike="noStrike">
                <a:solidFill>
                  <a:srgbClr val="000000"/>
                </a:solidFill>
                <a:latin typeface="Calibri"/>
                <a:ea typeface="Calibri"/>
                <a:cs typeface="Calibri"/>
                <a:sym typeface="Calibri"/>
              </a:rPr>
              <a:t>If you have multiple Dockerfile steps that use different files, COPY them individually, rather than all at once.</a:t>
            </a:r>
          </a:p>
          <a:p>
            <a:pPr indent="-216399" lvl="4" marL="1080000" marR="0" rtl="0" algn="l">
              <a:lnSpc>
                <a:spcPct val="100000"/>
              </a:lnSpc>
              <a:spcBef>
                <a:spcPts val="0"/>
              </a:spcBef>
              <a:buClr>
                <a:srgbClr val="000000"/>
              </a:buClr>
              <a:buSzPct val="45000"/>
              <a:buFont typeface="Noto Sans Symbols"/>
              <a:buChar char="●"/>
            </a:pPr>
            <a:r>
              <a:rPr b="0" i="0" lang="en-US" sz="1500" u="none" cap="none" strike="noStrike">
                <a:solidFill>
                  <a:srgbClr val="000000"/>
                </a:solidFill>
                <a:latin typeface="Calibri"/>
                <a:ea typeface="Calibri"/>
                <a:cs typeface="Calibri"/>
                <a:sym typeface="Calibri"/>
              </a:rPr>
              <a:t>This will ensure that each step’s build cache is only invalidated on change</a:t>
            </a:r>
          </a:p>
          <a:p>
            <a:pPr indent="-216399" lvl="4" marL="1080000" marR="0" rtl="0" algn="l">
              <a:lnSpc>
                <a:spcPct val="100000"/>
              </a:lnSpc>
              <a:spcBef>
                <a:spcPts val="0"/>
              </a:spcBef>
              <a:buClr>
                <a:srgbClr val="000000"/>
              </a:buClr>
              <a:buSzPct val="45000"/>
              <a:buFont typeface="Noto Sans Symbols"/>
              <a:buChar char="●"/>
            </a:pPr>
            <a:r>
              <a:rPr b="0" i="0" lang="en-US" sz="1500" u="none" cap="none" strike="noStrike">
                <a:solidFill>
                  <a:srgbClr val="000000"/>
                </a:solidFill>
                <a:latin typeface="Calibri"/>
                <a:ea typeface="Calibri"/>
                <a:cs typeface="Calibri"/>
                <a:sym typeface="Calibri"/>
              </a:rPr>
              <a:t> </a:t>
            </a:r>
          </a:p>
          <a:p>
            <a:pPr indent="-341280" lvl="0" marL="341280" marR="0" rtl="0" algn="l">
              <a:lnSpc>
                <a:spcPct val="100000"/>
              </a:lnSpc>
              <a:spcBef>
                <a:spcPts val="0"/>
              </a:spcBef>
              <a:buClr>
                <a:srgbClr val="000000"/>
              </a:buClr>
              <a:buSzPct val="100000"/>
              <a:buFont typeface="Arial"/>
              <a:buChar char="•"/>
            </a:pPr>
            <a:r>
              <a:rPr b="0" lang="en-US" sz="2200" strike="noStrike">
                <a:solidFill>
                  <a:srgbClr val="000000"/>
                </a:solidFill>
                <a:latin typeface="Calibri"/>
                <a:ea typeface="Calibri"/>
                <a:cs typeface="Calibri"/>
                <a:sym typeface="Calibri"/>
              </a:rPr>
              <a:t>ENTRYPOINT</a:t>
            </a:r>
          </a:p>
          <a:p>
            <a:pPr indent="-216399" lvl="4" marL="1080000" marR="0" rtl="0" algn="l">
              <a:lnSpc>
                <a:spcPct val="100000"/>
              </a:lnSpc>
              <a:spcBef>
                <a:spcPts val="0"/>
              </a:spcBef>
              <a:buClr>
                <a:srgbClr val="000000"/>
              </a:buClr>
              <a:buSzPct val="45000"/>
              <a:buFont typeface="Noto Sans Symbols"/>
              <a:buChar char="●"/>
            </a:pPr>
            <a:r>
              <a:rPr b="0" i="0" lang="en-US" sz="1500" u="none" cap="none" strike="noStrike">
                <a:solidFill>
                  <a:srgbClr val="000000"/>
                </a:solidFill>
                <a:latin typeface="Calibri"/>
                <a:ea typeface="Calibri"/>
                <a:cs typeface="Calibri"/>
                <a:sym typeface="Calibri"/>
              </a:rPr>
              <a:t>The best use for ENTRYPOINT is to set the image’s main command, allowing that image to be run as though it was that command (and then use CMD as the default flags)</a:t>
            </a:r>
          </a:p>
          <a:p>
            <a:pPr indent="-216599" lvl="6" marL="1512000" marR="0" rtl="0" algn="l">
              <a:lnSpc>
                <a:spcPct val="100000"/>
              </a:lnSpc>
              <a:spcBef>
                <a:spcPts val="0"/>
              </a:spcBef>
              <a:buClr>
                <a:srgbClr val="000000"/>
              </a:buClr>
              <a:buSzPct val="45000"/>
              <a:buFont typeface="Noto Sans Symbols"/>
              <a:buChar char="●"/>
            </a:pPr>
            <a:r>
              <a:rPr b="0" i="0" lang="en-US" sz="1500" u="none" cap="none" strike="noStrike">
                <a:solidFill>
                  <a:srgbClr val="000000"/>
                </a:solidFill>
                <a:latin typeface="Calibri"/>
                <a:ea typeface="Calibri"/>
                <a:cs typeface="Calibri"/>
                <a:sym typeface="Calibri"/>
              </a:rPr>
              <a:t>Example:</a:t>
            </a:r>
          </a:p>
          <a:p>
            <a:pPr indent="-216699" lvl="7" marL="1728000" marR="0" rtl="0" algn="l">
              <a:lnSpc>
                <a:spcPct val="100000"/>
              </a:lnSpc>
              <a:spcBef>
                <a:spcPts val="0"/>
              </a:spcBef>
              <a:buClr>
                <a:srgbClr val="000000"/>
              </a:buClr>
              <a:buSzPct val="45000"/>
              <a:buFont typeface="Noto Sans Symbols"/>
              <a:buChar char="●"/>
            </a:pPr>
            <a:r>
              <a:rPr b="0" i="0" lang="en-US" sz="1400" u="none" cap="none" strike="noStrike">
                <a:solidFill>
                  <a:srgbClr val="000000"/>
                </a:solidFill>
                <a:latin typeface="Calibri"/>
                <a:ea typeface="Calibri"/>
                <a:cs typeface="Calibri"/>
                <a:sym typeface="Calibri"/>
              </a:rPr>
              <a:t>ENTRYPOINT ["s3cmd"]</a:t>
            </a:r>
            <a:br>
              <a:rPr b="0" i="0" lang="en-US" sz="1400" u="none" cap="none" strike="noStrike">
                <a:solidFill>
                  <a:srgbClr val="000000"/>
                </a:solidFill>
                <a:latin typeface="Calibri"/>
                <a:ea typeface="Calibri"/>
                <a:cs typeface="Calibri"/>
                <a:sym typeface="Calibri"/>
              </a:rPr>
            </a:br>
            <a:r>
              <a:rPr b="0" i="0" lang="en-US" sz="1400" u="none" cap="none" strike="noStrike">
                <a:solidFill>
                  <a:srgbClr val="000000"/>
                </a:solidFill>
                <a:latin typeface="Calibri"/>
                <a:ea typeface="Calibri"/>
                <a:cs typeface="Calibri"/>
                <a:sym typeface="Calibri"/>
              </a:rPr>
              <a:t>CMD ["--help"]</a:t>
            </a:r>
          </a:p>
          <a:p>
            <a:pPr indent="-216699" lvl="7" marL="1728000" marR="0" rtl="0" algn="l">
              <a:lnSpc>
                <a:spcPct val="100000"/>
              </a:lnSpc>
              <a:spcBef>
                <a:spcPts val="0"/>
              </a:spcBef>
              <a:buClr>
                <a:srgbClr val="000000"/>
              </a:buClr>
              <a:buSzPct val="45000"/>
              <a:buFont typeface="Noto Sans Symbols"/>
              <a:buChar char="●"/>
            </a:pPr>
            <a:r>
              <a:rPr b="0" i="0" lang="en-US" sz="1500" u="none" cap="none" strike="noStrike">
                <a:solidFill>
                  <a:srgbClr val="000000"/>
                </a:solidFill>
                <a:latin typeface="Calibri"/>
                <a:ea typeface="Calibri"/>
                <a:cs typeface="Calibri"/>
                <a:sym typeface="Calibri"/>
              </a:rPr>
              <a:t>Now we can run : docker run s3cmd ls s3://mybucket</a:t>
            </a:r>
            <a:br>
              <a:rPr b="0" i="0" lang="en-US" sz="1500" u="none" cap="none" strike="noStrike">
                <a:solidFill>
                  <a:srgbClr val="000000"/>
                </a:solidFill>
                <a:latin typeface="Calibri"/>
                <a:ea typeface="Calibri"/>
                <a:cs typeface="Calibri"/>
                <a:sym typeface="Calibri"/>
              </a:rPr>
            </a:br>
            <a:r>
              <a:rPr b="0" i="0" lang="en-US" sz="1500" u="none" cap="none" strike="noStrike">
                <a:solidFill>
                  <a:srgbClr val="000000"/>
                </a:solidFill>
                <a:latin typeface="Calibri"/>
                <a:ea typeface="Calibri"/>
                <a:cs typeface="Calibri"/>
                <a:sym typeface="Calibri"/>
              </a:rPr>
              <a:t> </a:t>
            </a:r>
          </a:p>
          <a:p>
            <a:pPr lvl="0" marR="0" rtl="0" algn="l">
              <a:lnSpc>
                <a:spcPct val="100000"/>
              </a:lnSpc>
              <a:spcBef>
                <a:spcPts val="0"/>
              </a:spcBef>
              <a:buNone/>
            </a:pPr>
            <a:r>
              <a:t/>
            </a:r>
            <a:endParaRPr b="0" sz="1800" strike="noStrike">
              <a:solidFill>
                <a:srgbClr val="000000"/>
              </a:solidFill>
              <a:latin typeface="Arial"/>
              <a:ea typeface="Arial"/>
              <a:cs typeface="Arial"/>
              <a:sym typeface="Arial"/>
            </a:endParaRPr>
          </a:p>
        </p:txBody>
      </p:sp>
      <p:sp>
        <p:nvSpPr>
          <p:cNvPr id="900" name="Shape 900"/>
          <p:cNvSpPr txBox="1"/>
          <p:nvPr>
            <p:ph type="title"/>
          </p:nvPr>
        </p:nvSpPr>
        <p:spPr>
          <a:xfrm>
            <a:off x="131000" y="21800"/>
            <a:ext cx="11768700" cy="803700"/>
          </a:xfrm>
          <a:prstGeom prst="rect">
            <a:avLst/>
          </a:prstGeom>
        </p:spPr>
        <p:txBody>
          <a:bodyPr anchorCtr="0" anchor="ctr" bIns="121900" lIns="121900" rIns="121900" tIns="121900">
            <a:noAutofit/>
          </a:bodyPr>
          <a:lstStyle/>
          <a:p>
            <a:pPr lvl="0">
              <a:spcBef>
                <a:spcPts val="0"/>
              </a:spcBef>
              <a:buNone/>
            </a:pPr>
            <a:r>
              <a:rPr lang="en-US"/>
              <a:t>The Dockerfile instructions – Best practices</a:t>
            </a:r>
          </a:p>
        </p:txBody>
      </p:sp>
    </p:spTree>
  </p:cSld>
  <p:clrMapOvr>
    <a:masterClrMapping/>
  </p:clrMapOvr>
  <p:transition spd="med">
    <p:fade/>
  </p:transition>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4" name="Shape 904"/>
        <p:cNvGrpSpPr/>
        <p:nvPr/>
      </p:nvGrpSpPr>
      <p:grpSpPr>
        <a:xfrm>
          <a:off x="0" y="0"/>
          <a:ext cx="0" cy="0"/>
          <a:chOff x="0" y="0"/>
          <a:chExt cx="0" cy="0"/>
        </a:xfrm>
      </p:grpSpPr>
      <p:sp>
        <p:nvSpPr>
          <p:cNvPr id="905" name="Shape 905"/>
          <p:cNvSpPr/>
          <p:nvPr/>
        </p:nvSpPr>
        <p:spPr>
          <a:xfrm>
            <a:off x="560879" y="1471320"/>
            <a:ext cx="10972440" cy="4936680"/>
          </a:xfrm>
          <a:prstGeom prst="rect">
            <a:avLst/>
          </a:prstGeom>
          <a:noFill/>
          <a:ln>
            <a:noFill/>
          </a:ln>
        </p:spPr>
        <p:txBody>
          <a:bodyPr anchorCtr="0" anchor="t" bIns="45700" lIns="91425" rIns="91425" tIns="45700">
            <a:noAutofit/>
          </a:bodyPr>
          <a:lstStyle/>
          <a:p>
            <a:pPr indent="-341280" lvl="0" marL="341280" marR="0" rtl="0" algn="l">
              <a:lnSpc>
                <a:spcPct val="100000"/>
              </a:lnSpc>
              <a:spcBef>
                <a:spcPts val="0"/>
              </a:spcBef>
              <a:buClr>
                <a:srgbClr val="000000"/>
              </a:buClr>
              <a:buSzPct val="100000"/>
              <a:buFont typeface="Arial"/>
              <a:buChar char="•"/>
            </a:pPr>
            <a:r>
              <a:rPr b="0" lang="en-US" sz="2200" strike="noStrike">
                <a:solidFill>
                  <a:srgbClr val="000000"/>
                </a:solidFill>
                <a:latin typeface="Calibri"/>
                <a:ea typeface="Calibri"/>
                <a:cs typeface="Calibri"/>
                <a:sym typeface="Calibri"/>
              </a:rPr>
              <a:t>VOLUME</a:t>
            </a:r>
          </a:p>
          <a:p>
            <a:pPr indent="-216399" lvl="4" marL="1080000" marR="0" rtl="0" algn="l">
              <a:lnSpc>
                <a:spcPct val="100000"/>
              </a:lnSpc>
              <a:spcBef>
                <a:spcPts val="0"/>
              </a:spcBef>
              <a:buClr>
                <a:srgbClr val="000000"/>
              </a:buClr>
              <a:buSzPct val="45000"/>
              <a:buFont typeface="Noto Sans Symbols"/>
              <a:buChar char="●"/>
            </a:pPr>
            <a:r>
              <a:rPr b="0" i="0" lang="en-US" sz="1500" u="none" cap="none" strike="noStrike">
                <a:solidFill>
                  <a:srgbClr val="000000"/>
                </a:solidFill>
                <a:latin typeface="Calibri"/>
                <a:ea typeface="Calibri"/>
                <a:cs typeface="Calibri"/>
                <a:sym typeface="Calibri"/>
              </a:rPr>
              <a:t>The VOLUME instruction should be used to expose any database storage area, configuration storage or files/folders created by your docker container</a:t>
            </a:r>
          </a:p>
          <a:p>
            <a:pPr indent="-216399" lvl="4" marL="1080000" marR="0" rtl="0" algn="l">
              <a:lnSpc>
                <a:spcPct val="100000"/>
              </a:lnSpc>
              <a:spcBef>
                <a:spcPts val="0"/>
              </a:spcBef>
              <a:buClr>
                <a:srgbClr val="000000"/>
              </a:buClr>
              <a:buSzPct val="45000"/>
              <a:buFont typeface="Noto Sans Symbols"/>
              <a:buChar char="●"/>
            </a:pPr>
            <a:r>
              <a:rPr b="0" i="0" lang="en-US" sz="1500" u="none" cap="none" strike="noStrike">
                <a:solidFill>
                  <a:srgbClr val="000000"/>
                </a:solidFill>
                <a:latin typeface="Calibri"/>
                <a:ea typeface="Calibri"/>
                <a:cs typeface="Calibri"/>
                <a:sym typeface="Calibri"/>
              </a:rPr>
              <a:t>You are </a:t>
            </a:r>
            <a:r>
              <a:rPr b="1" i="0" lang="en-US" sz="1500" u="none" cap="none" strike="noStrike">
                <a:solidFill>
                  <a:srgbClr val="000000"/>
                </a:solidFill>
                <a:latin typeface="Calibri"/>
                <a:ea typeface="Calibri"/>
                <a:cs typeface="Calibri"/>
                <a:sym typeface="Calibri"/>
              </a:rPr>
              <a:t>strongly</a:t>
            </a:r>
            <a:r>
              <a:rPr b="0" i="0" lang="en-US" sz="1500" u="none" cap="none" strike="noStrike">
                <a:solidFill>
                  <a:srgbClr val="000000"/>
                </a:solidFill>
                <a:latin typeface="Calibri"/>
                <a:ea typeface="Calibri"/>
                <a:cs typeface="Calibri"/>
                <a:sym typeface="Calibri"/>
              </a:rPr>
              <a:t> encouraged to use VOLUME for any mutable and/or user-serviceable parts of your image.</a:t>
            </a:r>
          </a:p>
          <a:p>
            <a:pPr indent="-341280" lvl="0" marL="341280" marR="0" rtl="0" algn="l">
              <a:lnSpc>
                <a:spcPct val="100000"/>
              </a:lnSpc>
              <a:spcBef>
                <a:spcPts val="0"/>
              </a:spcBef>
              <a:buClr>
                <a:srgbClr val="000000"/>
              </a:buClr>
              <a:buSzPct val="100000"/>
              <a:buFont typeface="Arial"/>
              <a:buChar char="•"/>
            </a:pPr>
            <a:r>
              <a:rPr b="0" lang="en-US" sz="2200" strike="noStrike">
                <a:solidFill>
                  <a:srgbClr val="000000"/>
                </a:solidFill>
                <a:latin typeface="Calibri"/>
                <a:ea typeface="Calibri"/>
                <a:cs typeface="Calibri"/>
                <a:sym typeface="Calibri"/>
              </a:rPr>
              <a:t>USER</a:t>
            </a:r>
          </a:p>
          <a:p>
            <a:pPr indent="-216399" lvl="4" marL="1080000" marR="0" rtl="0" algn="l">
              <a:lnSpc>
                <a:spcPct val="100000"/>
              </a:lnSpc>
              <a:spcBef>
                <a:spcPts val="0"/>
              </a:spcBef>
              <a:buClr>
                <a:srgbClr val="000000"/>
              </a:buClr>
              <a:buSzPct val="45000"/>
              <a:buFont typeface="Noto Sans Symbols"/>
              <a:buChar char="●"/>
            </a:pPr>
            <a:r>
              <a:rPr b="0" i="0" lang="en-US" sz="1500" u="none" cap="none" strike="noStrike">
                <a:solidFill>
                  <a:srgbClr val="000000"/>
                </a:solidFill>
                <a:latin typeface="Calibri"/>
                <a:ea typeface="Calibri"/>
                <a:cs typeface="Calibri"/>
                <a:sym typeface="Calibri"/>
              </a:rPr>
              <a:t>If a service can run without privileges, use USER to change to a non-root user</a:t>
            </a:r>
          </a:p>
          <a:p>
            <a:pPr indent="-216399" lvl="4" marL="1080000" marR="0" rtl="0" algn="l">
              <a:lnSpc>
                <a:spcPct val="100000"/>
              </a:lnSpc>
              <a:spcBef>
                <a:spcPts val="0"/>
              </a:spcBef>
              <a:buClr>
                <a:srgbClr val="000000"/>
              </a:buClr>
              <a:buSzPct val="45000"/>
              <a:buFont typeface="Noto Sans Symbols"/>
              <a:buChar char="●"/>
            </a:pPr>
            <a:r>
              <a:rPr b="0" i="0" lang="en-US" sz="1500" u="none" cap="none" strike="noStrike">
                <a:solidFill>
                  <a:srgbClr val="000000"/>
                </a:solidFill>
                <a:latin typeface="Calibri"/>
                <a:ea typeface="Calibri"/>
                <a:cs typeface="Calibri"/>
                <a:sym typeface="Calibri"/>
              </a:rPr>
              <a:t>Start by creating the user and group in the Dockerfile with something like:</a:t>
            </a:r>
          </a:p>
          <a:p>
            <a:pPr indent="-216499" lvl="5" marL="1296000" marR="0" rtl="0" algn="l">
              <a:lnSpc>
                <a:spcPct val="100000"/>
              </a:lnSpc>
              <a:spcBef>
                <a:spcPts val="0"/>
              </a:spcBef>
              <a:buClr>
                <a:srgbClr val="000000"/>
              </a:buClr>
              <a:buSzPct val="45000"/>
              <a:buFont typeface="Noto Sans Symbols"/>
              <a:buChar char="●"/>
            </a:pPr>
            <a:r>
              <a:rPr b="1" i="0" lang="en-US" sz="1500" u="none" cap="none" strike="noStrike">
                <a:solidFill>
                  <a:srgbClr val="000000"/>
                </a:solidFill>
                <a:latin typeface="Calibri"/>
                <a:ea typeface="Calibri"/>
                <a:cs typeface="Calibri"/>
                <a:sym typeface="Calibri"/>
              </a:rPr>
              <a:t>RUN</a:t>
            </a:r>
            <a:r>
              <a:rPr b="0" i="0" lang="en-US" sz="1500" u="none" cap="none" strike="noStrike">
                <a:solidFill>
                  <a:srgbClr val="000000"/>
                </a:solidFill>
                <a:latin typeface="Calibri"/>
                <a:ea typeface="Calibri"/>
                <a:cs typeface="Calibri"/>
                <a:sym typeface="Calibri"/>
              </a:rPr>
              <a:t> groupadd -r postgres &amp;&amp; useradd -r -g postgres postgres</a:t>
            </a:r>
          </a:p>
          <a:p>
            <a:pPr indent="-216399" lvl="4" marL="1080000" marR="0" rtl="0" algn="l">
              <a:lnSpc>
                <a:spcPct val="100000"/>
              </a:lnSpc>
              <a:spcBef>
                <a:spcPts val="0"/>
              </a:spcBef>
              <a:buClr>
                <a:srgbClr val="000000"/>
              </a:buClr>
              <a:buSzPct val="45000"/>
              <a:buFont typeface="Noto Sans Symbols"/>
              <a:buChar char="●"/>
            </a:pPr>
            <a:r>
              <a:rPr b="0" i="0" lang="en-US" sz="1500" u="none" cap="none" strike="noStrike">
                <a:solidFill>
                  <a:srgbClr val="000000"/>
                </a:solidFill>
                <a:latin typeface="Calibri"/>
                <a:ea typeface="Calibri"/>
                <a:cs typeface="Calibri"/>
                <a:sym typeface="Calibri"/>
              </a:rPr>
              <a:t>You should avoid installing or using sudo since it has unpredictable TTY and signal-forwarding behavior that can cause more problems than it solves</a:t>
            </a:r>
          </a:p>
          <a:p>
            <a:pPr indent="-341280" lvl="0" marL="341280" marR="0" rtl="0" algn="l">
              <a:lnSpc>
                <a:spcPct val="100000"/>
              </a:lnSpc>
              <a:spcBef>
                <a:spcPts val="0"/>
              </a:spcBef>
              <a:buClr>
                <a:srgbClr val="000000"/>
              </a:buClr>
              <a:buSzPct val="100000"/>
              <a:buFont typeface="Arial"/>
              <a:buChar char="•"/>
            </a:pPr>
            <a:r>
              <a:rPr b="0" lang="en-US" sz="2200" strike="noStrike">
                <a:solidFill>
                  <a:srgbClr val="000000"/>
                </a:solidFill>
                <a:latin typeface="Calibri"/>
                <a:ea typeface="Calibri"/>
                <a:cs typeface="Calibri"/>
                <a:sym typeface="Calibri"/>
              </a:rPr>
              <a:t>WORKDIR</a:t>
            </a:r>
          </a:p>
          <a:p>
            <a:pPr indent="-216399" lvl="4" marL="1080000" marR="0" rtl="0" algn="l">
              <a:lnSpc>
                <a:spcPct val="100000"/>
              </a:lnSpc>
              <a:spcBef>
                <a:spcPts val="0"/>
              </a:spcBef>
              <a:buClr>
                <a:srgbClr val="000000"/>
              </a:buClr>
              <a:buSzPct val="45000"/>
              <a:buFont typeface="Noto Sans Symbols"/>
              <a:buChar char="●"/>
            </a:pPr>
            <a:r>
              <a:rPr b="0" i="0" lang="en-US" sz="1500" u="none" cap="none" strike="noStrike">
                <a:solidFill>
                  <a:srgbClr val="000000"/>
                </a:solidFill>
                <a:latin typeface="Calibri"/>
                <a:ea typeface="Calibri"/>
                <a:cs typeface="Calibri"/>
                <a:sym typeface="Calibri"/>
              </a:rPr>
              <a:t>For clarity and reliability, you should always use absolute paths for your WORKDIR</a:t>
            </a:r>
          </a:p>
          <a:p>
            <a:pPr indent="-216399" lvl="4" marL="1080000" marR="0" rtl="0" algn="l">
              <a:lnSpc>
                <a:spcPct val="100000"/>
              </a:lnSpc>
              <a:spcBef>
                <a:spcPts val="0"/>
              </a:spcBef>
              <a:buClr>
                <a:srgbClr val="000000"/>
              </a:buClr>
              <a:buSzPct val="45000"/>
              <a:buFont typeface="Noto Sans Symbols"/>
              <a:buChar char="●"/>
            </a:pPr>
            <a:r>
              <a:rPr b="0" i="0" lang="en-US" sz="1500" u="none" cap="none" strike="noStrike">
                <a:solidFill>
                  <a:srgbClr val="000000"/>
                </a:solidFill>
                <a:latin typeface="Calibri"/>
                <a:ea typeface="Calibri"/>
                <a:cs typeface="Calibri"/>
                <a:sym typeface="Calibri"/>
              </a:rPr>
              <a:t>use WORKDIR instead of proliferating instructions like RUN cd … &amp;&amp; do-something, which are hard to read, troubleshoot, and maintain.</a:t>
            </a:r>
          </a:p>
          <a:p>
            <a:pPr lvl="0" marR="0" rtl="0" algn="l">
              <a:lnSpc>
                <a:spcPct val="100000"/>
              </a:lnSpc>
              <a:spcBef>
                <a:spcPts val="0"/>
              </a:spcBef>
              <a:buNone/>
            </a:pPr>
            <a:r>
              <a:t/>
            </a:r>
            <a:endParaRPr b="0" sz="1800" strike="noStrike">
              <a:solidFill>
                <a:srgbClr val="000000"/>
              </a:solidFill>
              <a:latin typeface="Arial"/>
              <a:ea typeface="Arial"/>
              <a:cs typeface="Arial"/>
              <a:sym typeface="Arial"/>
            </a:endParaRPr>
          </a:p>
        </p:txBody>
      </p:sp>
      <p:sp>
        <p:nvSpPr>
          <p:cNvPr id="906" name="Shape 906"/>
          <p:cNvSpPr txBox="1"/>
          <p:nvPr>
            <p:ph type="title"/>
          </p:nvPr>
        </p:nvSpPr>
        <p:spPr>
          <a:xfrm>
            <a:off x="131000" y="21800"/>
            <a:ext cx="11768700" cy="803700"/>
          </a:xfrm>
          <a:prstGeom prst="rect">
            <a:avLst/>
          </a:prstGeom>
        </p:spPr>
        <p:txBody>
          <a:bodyPr anchorCtr="0" anchor="ctr" bIns="121900" lIns="121900" rIns="121900" tIns="121900">
            <a:noAutofit/>
          </a:bodyPr>
          <a:lstStyle/>
          <a:p>
            <a:pPr lvl="0">
              <a:spcBef>
                <a:spcPts val="0"/>
              </a:spcBef>
              <a:buNone/>
            </a:pPr>
            <a:r>
              <a:rPr lang="en-US"/>
              <a:t>The Dockerfile instructions – Best practices</a:t>
            </a:r>
          </a:p>
        </p:txBody>
      </p:sp>
    </p:spTree>
  </p:cSld>
  <p:clrMapOvr>
    <a:masterClrMapping/>
  </p:clrMapOvr>
  <p:transition spd="med">
    <p:fade/>
  </p:transition>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0" name="Shape 910"/>
        <p:cNvGrpSpPr/>
        <p:nvPr/>
      </p:nvGrpSpPr>
      <p:grpSpPr>
        <a:xfrm>
          <a:off x="0" y="0"/>
          <a:ext cx="0" cy="0"/>
          <a:chOff x="0" y="0"/>
          <a:chExt cx="0" cy="0"/>
        </a:xfrm>
      </p:grpSpPr>
      <p:sp>
        <p:nvSpPr>
          <p:cNvPr id="911" name="Shape 911"/>
          <p:cNvSpPr txBox="1"/>
          <p:nvPr/>
        </p:nvSpPr>
        <p:spPr>
          <a:xfrm>
            <a:off x="838079" y="1267920"/>
            <a:ext cx="10515239" cy="4908599"/>
          </a:xfrm>
          <a:prstGeom prst="rect">
            <a:avLst/>
          </a:prstGeom>
          <a:noFill/>
          <a:ln>
            <a:noFill/>
          </a:ln>
        </p:spPr>
        <p:txBody>
          <a:bodyPr anchorCtr="0" anchor="t" bIns="45700" lIns="91425" rIns="91425" tIns="45700">
            <a:noAutofit/>
          </a:bodyPr>
          <a:lstStyle/>
          <a:p>
            <a:pPr indent="-228600" lvl="0" marL="228600" marR="0" rtl="0" algn="l">
              <a:lnSpc>
                <a:spcPct val="90000"/>
              </a:lnSpc>
              <a:spcBef>
                <a:spcPts val="0"/>
              </a:spcBef>
              <a:buClr>
                <a:srgbClr val="394D54"/>
              </a:buClr>
              <a:buSzPct val="100000"/>
              <a:buFont typeface="Arial"/>
              <a:buChar char="•"/>
            </a:pPr>
            <a:r>
              <a:rPr b="0" lang="en-US" sz="2800" u="sng" strike="noStrike">
                <a:solidFill>
                  <a:schemeClr val="hlink"/>
                </a:solidFill>
                <a:latin typeface="Cabin"/>
                <a:ea typeface="Cabin"/>
                <a:cs typeface="Cabin"/>
                <a:sym typeface="Cabin"/>
                <a:hlinkClick r:id="rId3"/>
              </a:rPr>
              <a:t>www.docker.io</a:t>
            </a:r>
            <a:r>
              <a:rPr b="0" lang="en-US" sz="2800" strike="noStrike">
                <a:solidFill>
                  <a:srgbClr val="394D54"/>
                </a:solidFill>
                <a:latin typeface="Cabin"/>
                <a:ea typeface="Cabin"/>
                <a:cs typeface="Cabin"/>
                <a:sym typeface="Cabin"/>
              </a:rPr>
              <a:t>:</a:t>
            </a:r>
          </a:p>
          <a:p>
            <a:pPr indent="-228600" lvl="1" marL="685800" marR="0" rtl="0" algn="l">
              <a:lnSpc>
                <a:spcPct val="90000"/>
              </a:lnSpc>
              <a:spcBef>
                <a:spcPts val="0"/>
              </a:spcBef>
              <a:buClr>
                <a:srgbClr val="253232"/>
              </a:buClr>
              <a:buSzPct val="100000"/>
              <a:buFont typeface="Arial"/>
              <a:buChar char="•"/>
            </a:pPr>
            <a:r>
              <a:rPr b="0" i="0" lang="en-US" sz="2400" u="none" cap="none" strike="noStrike">
                <a:solidFill>
                  <a:srgbClr val="253232"/>
                </a:solidFill>
                <a:latin typeface="Cabin"/>
                <a:ea typeface="Cabin"/>
                <a:cs typeface="Cabin"/>
                <a:sym typeface="Cabin"/>
              </a:rPr>
              <a:t>Documentation</a:t>
            </a:r>
          </a:p>
          <a:p>
            <a:pPr indent="-228600" lvl="1" marL="685800" marR="0" rtl="0" algn="l">
              <a:lnSpc>
                <a:spcPct val="90000"/>
              </a:lnSpc>
              <a:spcBef>
                <a:spcPts val="0"/>
              </a:spcBef>
              <a:buClr>
                <a:srgbClr val="253232"/>
              </a:buClr>
              <a:buSzPct val="100000"/>
              <a:buFont typeface="Arial"/>
              <a:buChar char="•"/>
            </a:pPr>
            <a:r>
              <a:rPr b="0" i="0" lang="en-US" sz="2400" u="none" cap="none" strike="noStrike">
                <a:solidFill>
                  <a:srgbClr val="253232"/>
                </a:solidFill>
                <a:latin typeface="Cabin"/>
                <a:ea typeface="Cabin"/>
                <a:cs typeface="Cabin"/>
                <a:sym typeface="Cabin"/>
              </a:rPr>
              <a:t>Getting started: interactive tutorial, installation instructions, getting started guide, </a:t>
            </a:r>
          </a:p>
          <a:p>
            <a:pPr indent="-228600" lvl="1" marL="685800" marR="0" rtl="0" algn="l">
              <a:lnSpc>
                <a:spcPct val="90000"/>
              </a:lnSpc>
              <a:spcBef>
                <a:spcPts val="0"/>
              </a:spcBef>
              <a:buClr>
                <a:srgbClr val="253232"/>
              </a:buClr>
              <a:buSzPct val="100000"/>
              <a:buFont typeface="Arial"/>
              <a:buChar char="•"/>
            </a:pPr>
            <a:r>
              <a:rPr b="0" i="0" lang="en-US" sz="2400" u="none" cap="none" strike="noStrike">
                <a:solidFill>
                  <a:srgbClr val="253232"/>
                </a:solidFill>
                <a:latin typeface="Cabin"/>
                <a:ea typeface="Cabin"/>
                <a:cs typeface="Cabin"/>
                <a:sym typeface="Cabin"/>
              </a:rPr>
              <a:t>About: Introductory whitepaper: </a:t>
            </a:r>
            <a:r>
              <a:rPr b="0" i="0" lang="en-US" sz="2400" u="sng" cap="none" strike="noStrike">
                <a:solidFill>
                  <a:schemeClr val="hlink"/>
                </a:solidFill>
                <a:latin typeface="Cabin"/>
                <a:ea typeface="Cabin"/>
                <a:cs typeface="Cabin"/>
                <a:sym typeface="Cabin"/>
                <a:hlinkClick r:id="rId4"/>
              </a:rPr>
              <a:t>http://www.docker.io/the-whole-story/</a:t>
            </a:r>
          </a:p>
          <a:p>
            <a:pPr indent="-228600" lvl="0" marL="228600" marR="0" rtl="0" algn="l">
              <a:lnSpc>
                <a:spcPct val="90000"/>
              </a:lnSpc>
              <a:spcBef>
                <a:spcPts val="0"/>
              </a:spcBef>
              <a:buClr>
                <a:srgbClr val="394D54"/>
              </a:buClr>
              <a:buSzPct val="100000"/>
              <a:buFont typeface="Arial"/>
              <a:buChar char="•"/>
            </a:pPr>
            <a:r>
              <a:rPr b="0" lang="en-US" sz="2800" strike="noStrike">
                <a:solidFill>
                  <a:srgbClr val="394D54"/>
                </a:solidFill>
                <a:latin typeface="Cabin"/>
                <a:ea typeface="Cabin"/>
                <a:cs typeface="Cabin"/>
                <a:sym typeface="Cabin"/>
              </a:rPr>
              <a:t>Github: dotcloud/docker</a:t>
            </a:r>
          </a:p>
          <a:p>
            <a:pPr indent="-228600" lvl="0" marL="228600" marR="0" rtl="0" algn="l">
              <a:lnSpc>
                <a:spcPct val="90000"/>
              </a:lnSpc>
              <a:spcBef>
                <a:spcPts val="0"/>
              </a:spcBef>
              <a:buClr>
                <a:srgbClr val="394D54"/>
              </a:buClr>
              <a:buSzPct val="100000"/>
              <a:buFont typeface="Arial"/>
              <a:buChar char="•"/>
            </a:pPr>
            <a:r>
              <a:rPr b="0" lang="en-US" sz="2800" strike="noStrike">
                <a:solidFill>
                  <a:srgbClr val="394D54"/>
                </a:solidFill>
                <a:latin typeface="Cabin"/>
                <a:ea typeface="Cabin"/>
                <a:cs typeface="Cabin"/>
                <a:sym typeface="Cabin"/>
              </a:rPr>
              <a:t>IRC: freenode/#docker</a:t>
            </a:r>
          </a:p>
          <a:p>
            <a:pPr indent="-228600" lvl="0" marL="228600" marR="0" rtl="0" algn="l">
              <a:lnSpc>
                <a:spcPct val="90000"/>
              </a:lnSpc>
              <a:spcBef>
                <a:spcPts val="0"/>
              </a:spcBef>
              <a:buClr>
                <a:srgbClr val="394D54"/>
              </a:buClr>
              <a:buSzPct val="100000"/>
              <a:buFont typeface="Arial"/>
              <a:buChar char="•"/>
            </a:pPr>
            <a:r>
              <a:rPr b="0" lang="en-US" sz="2800" strike="noStrike">
                <a:solidFill>
                  <a:srgbClr val="394D54"/>
                </a:solidFill>
                <a:latin typeface="Cabin"/>
                <a:ea typeface="Cabin"/>
                <a:cs typeface="Cabin"/>
                <a:sym typeface="Cabin"/>
              </a:rPr>
              <a:t>Google groups: groups.google.com/forum/#!forum/docker-user</a:t>
            </a:r>
          </a:p>
          <a:p>
            <a:pPr indent="-228600" lvl="0" marL="228600" marR="0" rtl="0" algn="l">
              <a:lnSpc>
                <a:spcPct val="90000"/>
              </a:lnSpc>
              <a:spcBef>
                <a:spcPts val="0"/>
              </a:spcBef>
              <a:buClr>
                <a:srgbClr val="394D54"/>
              </a:buClr>
              <a:buSzPct val="100000"/>
              <a:buFont typeface="Arial"/>
              <a:buChar char="•"/>
            </a:pPr>
            <a:r>
              <a:rPr b="0" lang="en-US" sz="2800" strike="noStrike">
                <a:solidFill>
                  <a:srgbClr val="394D54"/>
                </a:solidFill>
                <a:latin typeface="Cabin"/>
                <a:ea typeface="Cabin"/>
                <a:cs typeface="Cabin"/>
                <a:sym typeface="Cabin"/>
              </a:rPr>
              <a:t>Twitter: follow @docker</a:t>
            </a:r>
          </a:p>
          <a:p>
            <a:pPr indent="-228600" lvl="1" marL="228600" marR="0" rtl="0" algn="l">
              <a:lnSpc>
                <a:spcPct val="90000"/>
              </a:lnSpc>
              <a:spcBef>
                <a:spcPts val="0"/>
              </a:spcBef>
              <a:buClr>
                <a:srgbClr val="253232"/>
              </a:buClr>
              <a:buSzPct val="100000"/>
              <a:buFont typeface="Arial"/>
              <a:buChar char="•"/>
            </a:pPr>
            <a:r>
              <a:rPr b="0" i="0" lang="en-US" sz="2400" u="none" cap="none" strike="noStrike">
                <a:solidFill>
                  <a:srgbClr val="253232"/>
                </a:solidFill>
                <a:latin typeface="Cabin"/>
                <a:ea typeface="Cabin"/>
                <a:cs typeface="Cabin"/>
                <a:sym typeface="Cabin"/>
              </a:rPr>
              <a:t>Meetups: Scheduled for Boston, San Francisco, Austin, London, Paris, Boulder…and Nairobi. https://www.docker.io/meetups/</a:t>
            </a:r>
          </a:p>
        </p:txBody>
      </p:sp>
      <p:sp>
        <p:nvSpPr>
          <p:cNvPr id="912" name="Shape 912"/>
          <p:cNvSpPr txBox="1"/>
          <p:nvPr>
            <p:ph type="title"/>
          </p:nvPr>
        </p:nvSpPr>
        <p:spPr>
          <a:xfrm>
            <a:off x="131000" y="21800"/>
            <a:ext cx="11768700" cy="803700"/>
          </a:xfrm>
          <a:prstGeom prst="rect">
            <a:avLst/>
          </a:prstGeom>
        </p:spPr>
        <p:txBody>
          <a:bodyPr anchorCtr="0" anchor="ctr" bIns="121900" lIns="121900" rIns="121900" tIns="121900">
            <a:noAutofit/>
          </a:bodyPr>
          <a:lstStyle/>
          <a:p>
            <a:pPr lvl="0">
              <a:spcBef>
                <a:spcPts val="0"/>
              </a:spcBef>
              <a:buNone/>
            </a:pPr>
            <a:r>
              <a:rPr lang="en-US"/>
              <a:t>Want to learn more?</a:t>
            </a:r>
          </a:p>
        </p:txBody>
      </p:sp>
    </p:spTree>
  </p:cSld>
  <p:clrMapOvr>
    <a:masterClrMapping/>
  </p:clrMapOvr>
  <p:transition spd="slow">
    <p:fade/>
  </p:transition>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6" name="Shape 916"/>
        <p:cNvGrpSpPr/>
        <p:nvPr/>
      </p:nvGrpSpPr>
      <p:grpSpPr>
        <a:xfrm>
          <a:off x="0" y="0"/>
          <a:ext cx="0" cy="0"/>
          <a:chOff x="0" y="0"/>
          <a:chExt cx="0" cy="0"/>
        </a:xfrm>
      </p:grpSpPr>
      <p:pic>
        <p:nvPicPr>
          <p:cNvPr id="917" name="Shape 917"/>
          <p:cNvPicPr preferRelativeResize="0"/>
          <p:nvPr/>
        </p:nvPicPr>
        <p:blipFill rotWithShape="1">
          <a:blip r:embed="rId3">
            <a:alphaModFix/>
          </a:blip>
          <a:srcRect b="0" l="0" r="0" t="0"/>
          <a:stretch/>
        </p:blipFill>
        <p:spPr>
          <a:xfrm>
            <a:off x="1969200" y="378360"/>
            <a:ext cx="7562160" cy="5852880"/>
          </a:xfrm>
          <a:prstGeom prst="rect">
            <a:avLst/>
          </a:prstGeom>
          <a:noFill/>
          <a:ln>
            <a:noFill/>
          </a:ln>
        </p:spPr>
      </p:pic>
      <p:sp>
        <p:nvSpPr>
          <p:cNvPr id="918" name="Shape 918"/>
          <p:cNvSpPr txBox="1"/>
          <p:nvPr/>
        </p:nvSpPr>
        <p:spPr>
          <a:xfrm>
            <a:off x="1290600" y="3844080"/>
            <a:ext cx="9143639" cy="2387159"/>
          </a:xfrm>
          <a:prstGeom prst="rect">
            <a:avLst/>
          </a:prstGeom>
          <a:noFill/>
          <a:ln>
            <a:noFill/>
          </a:ln>
        </p:spPr>
        <p:txBody>
          <a:bodyPr anchorCtr="0" anchor="b" bIns="45700" lIns="91425" rIns="91425" tIns="45700">
            <a:noAutofit/>
          </a:bodyPr>
          <a:lstStyle/>
          <a:p>
            <a:pPr indent="0" lvl="0" marL="0" marR="0" rtl="0" algn="ctr">
              <a:lnSpc>
                <a:spcPct val="90000"/>
              </a:lnSpc>
              <a:spcBef>
                <a:spcPts val="0"/>
              </a:spcBef>
              <a:buSzPct val="25000"/>
              <a:buNone/>
            </a:pPr>
            <a:r>
              <a:rPr b="0" lang="en-US" sz="6000" strike="noStrike">
                <a:solidFill>
                  <a:srgbClr val="394D54"/>
                </a:solidFill>
                <a:latin typeface="Cabin"/>
                <a:ea typeface="Cabin"/>
                <a:cs typeface="Cabin"/>
                <a:sym typeface="Cabin"/>
              </a:rPr>
              <a:t>www.docker.io</a:t>
            </a:r>
          </a:p>
        </p:txBody>
      </p:sp>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6" name="Shape 276"/>
        <p:cNvGrpSpPr/>
        <p:nvPr/>
      </p:nvGrpSpPr>
      <p:grpSpPr>
        <a:xfrm>
          <a:off x="0" y="0"/>
          <a:ext cx="0" cy="0"/>
          <a:chOff x="0" y="0"/>
          <a:chExt cx="0" cy="0"/>
        </a:xfrm>
      </p:grpSpPr>
      <p:sp>
        <p:nvSpPr>
          <p:cNvPr id="277" name="Shape 277"/>
          <p:cNvSpPr/>
          <p:nvPr/>
        </p:nvSpPr>
        <p:spPr>
          <a:xfrm>
            <a:off x="555479" y="4115880"/>
            <a:ext cx="10788120" cy="359"/>
          </a:xfrm>
          <a:custGeom>
            <a:pathLst>
              <a:path extrusionOk="0" h="120000" w="120000">
                <a:moveTo>
                  <a:pt x="0" y="0"/>
                </a:moveTo>
                <a:lnTo>
                  <a:pt x="120000" y="120000"/>
                </a:lnTo>
              </a:path>
            </a:pathLst>
          </a:custGeom>
          <a:noFill/>
          <a:ln cap="flat" cmpd="sng" w="63350">
            <a:solidFill>
              <a:srgbClr val="394D54"/>
            </a:solidFill>
            <a:prstDash val="dashDot"/>
            <a:miter/>
            <a:headEnd len="med" w="med" type="none"/>
            <a:tailEnd len="med" w="med" type="none"/>
          </a:ln>
        </p:spPr>
      </p:sp>
      <p:sp>
        <p:nvSpPr>
          <p:cNvPr id="278" name="Shape 278"/>
          <p:cNvSpPr/>
          <p:nvPr/>
        </p:nvSpPr>
        <p:spPr>
          <a:xfrm>
            <a:off x="1216079" y="1436400"/>
            <a:ext cx="1423079" cy="276480"/>
          </a:xfrm>
          <a:prstGeom prst="rect">
            <a:avLst/>
          </a:prstGeom>
          <a:noFill/>
          <a:ln>
            <a:noFill/>
          </a:ln>
        </p:spPr>
        <p:txBody>
          <a:bodyPr anchorCtr="0" anchor="ctr" bIns="0" lIns="0" rIns="0" tIns="0">
            <a:noAutofit/>
          </a:bodyPr>
          <a:lstStyle/>
          <a:p>
            <a:pPr indent="0" lvl="0" marL="0" marR="0" rtl="0" algn="ctr">
              <a:lnSpc>
                <a:spcPct val="100000"/>
              </a:lnSpc>
              <a:spcBef>
                <a:spcPts val="0"/>
              </a:spcBef>
              <a:buSzPct val="25000"/>
              <a:buNone/>
            </a:pPr>
            <a:r>
              <a:rPr b="0" i="0" lang="en-US" sz="1300" u="none" cap="none" strike="noStrike">
                <a:solidFill>
                  <a:srgbClr val="394D54"/>
                </a:solidFill>
                <a:latin typeface="Cabin"/>
                <a:ea typeface="Cabin"/>
                <a:cs typeface="Cabin"/>
                <a:sym typeface="Cabin"/>
              </a:rPr>
              <a:t>Static website</a:t>
            </a:r>
          </a:p>
        </p:txBody>
      </p:sp>
      <p:sp>
        <p:nvSpPr>
          <p:cNvPr id="279" name="Shape 279"/>
          <p:cNvSpPr/>
          <p:nvPr/>
        </p:nvSpPr>
        <p:spPr>
          <a:xfrm>
            <a:off x="5166719" y="1465559"/>
            <a:ext cx="1444679" cy="276480"/>
          </a:xfrm>
          <a:prstGeom prst="rect">
            <a:avLst/>
          </a:prstGeom>
          <a:noFill/>
          <a:ln>
            <a:noFill/>
          </a:ln>
        </p:spPr>
        <p:txBody>
          <a:bodyPr anchorCtr="0" anchor="ctr" bIns="0" lIns="0" rIns="0" tIns="0">
            <a:noAutofit/>
          </a:bodyPr>
          <a:lstStyle/>
          <a:p>
            <a:pPr indent="0" lvl="0" marL="0" marR="0" rtl="0" algn="ctr">
              <a:lnSpc>
                <a:spcPct val="100000"/>
              </a:lnSpc>
              <a:spcBef>
                <a:spcPts val="0"/>
              </a:spcBef>
              <a:buSzPct val="25000"/>
              <a:buNone/>
            </a:pPr>
            <a:r>
              <a:rPr b="0" i="0" lang="en-US" sz="1300" u="none" cap="none" strike="noStrike">
                <a:solidFill>
                  <a:srgbClr val="394D54"/>
                </a:solidFill>
                <a:latin typeface="Cabin"/>
                <a:ea typeface="Cabin"/>
                <a:cs typeface="Cabin"/>
                <a:sym typeface="Cabin"/>
              </a:rPr>
              <a:t>Web frontend </a:t>
            </a:r>
          </a:p>
        </p:txBody>
      </p:sp>
      <p:sp>
        <p:nvSpPr>
          <p:cNvPr id="280" name="Shape 280"/>
          <p:cNvSpPr/>
          <p:nvPr/>
        </p:nvSpPr>
        <p:spPr>
          <a:xfrm>
            <a:off x="3439080" y="1461240"/>
            <a:ext cx="871560" cy="276480"/>
          </a:xfrm>
          <a:prstGeom prst="rect">
            <a:avLst/>
          </a:prstGeom>
          <a:noFill/>
          <a:ln>
            <a:noFill/>
          </a:ln>
        </p:spPr>
        <p:txBody>
          <a:bodyPr anchorCtr="0" anchor="ctr" bIns="0" lIns="0" rIns="0" tIns="0">
            <a:noAutofit/>
          </a:bodyPr>
          <a:lstStyle/>
          <a:p>
            <a:pPr indent="0" lvl="0" marL="0" marR="0" rtl="0" algn="ctr">
              <a:lnSpc>
                <a:spcPct val="100000"/>
              </a:lnSpc>
              <a:spcBef>
                <a:spcPts val="0"/>
              </a:spcBef>
              <a:buSzPct val="25000"/>
              <a:buNone/>
            </a:pPr>
            <a:r>
              <a:rPr b="0" i="0" lang="en-US" sz="1300" u="none" cap="none" strike="noStrike">
                <a:solidFill>
                  <a:srgbClr val="394D54"/>
                </a:solidFill>
                <a:latin typeface="Cabin"/>
                <a:ea typeface="Cabin"/>
                <a:cs typeface="Cabin"/>
                <a:sym typeface="Cabin"/>
              </a:rPr>
              <a:t>User DB</a:t>
            </a:r>
          </a:p>
        </p:txBody>
      </p:sp>
      <p:sp>
        <p:nvSpPr>
          <p:cNvPr id="281" name="Shape 281"/>
          <p:cNvSpPr/>
          <p:nvPr/>
        </p:nvSpPr>
        <p:spPr>
          <a:xfrm>
            <a:off x="7381439" y="1454759"/>
            <a:ext cx="692279" cy="276480"/>
          </a:xfrm>
          <a:prstGeom prst="rect">
            <a:avLst/>
          </a:prstGeom>
          <a:noFill/>
          <a:ln>
            <a:noFill/>
          </a:ln>
        </p:spPr>
        <p:txBody>
          <a:bodyPr anchorCtr="0" anchor="ctr" bIns="0" lIns="0" rIns="0" tIns="0">
            <a:noAutofit/>
          </a:bodyPr>
          <a:lstStyle/>
          <a:p>
            <a:pPr indent="0" lvl="0" marL="0" marR="0" rtl="0" algn="ctr">
              <a:lnSpc>
                <a:spcPct val="100000"/>
              </a:lnSpc>
              <a:spcBef>
                <a:spcPts val="0"/>
              </a:spcBef>
              <a:buSzPct val="25000"/>
              <a:buNone/>
            </a:pPr>
            <a:r>
              <a:rPr b="0" i="0" lang="en-US" sz="1300" u="none" cap="none" strike="noStrike">
                <a:solidFill>
                  <a:srgbClr val="394D54"/>
                </a:solidFill>
                <a:latin typeface="Cabin"/>
                <a:ea typeface="Cabin"/>
                <a:cs typeface="Cabin"/>
                <a:sym typeface="Cabin"/>
              </a:rPr>
              <a:t>Queue</a:t>
            </a:r>
          </a:p>
        </p:txBody>
      </p:sp>
      <p:sp>
        <p:nvSpPr>
          <p:cNvPr id="282" name="Shape 282"/>
          <p:cNvSpPr/>
          <p:nvPr/>
        </p:nvSpPr>
        <p:spPr>
          <a:xfrm>
            <a:off x="8885160" y="1380600"/>
            <a:ext cx="1307520" cy="276480"/>
          </a:xfrm>
          <a:prstGeom prst="rect">
            <a:avLst/>
          </a:prstGeom>
          <a:noFill/>
          <a:ln>
            <a:noFill/>
          </a:ln>
        </p:spPr>
        <p:txBody>
          <a:bodyPr anchorCtr="0" anchor="ctr" bIns="0" lIns="0" rIns="0" tIns="0">
            <a:noAutofit/>
          </a:bodyPr>
          <a:lstStyle/>
          <a:p>
            <a:pPr indent="0" lvl="0" marL="0" marR="0" rtl="0" algn="ctr">
              <a:lnSpc>
                <a:spcPct val="100000"/>
              </a:lnSpc>
              <a:spcBef>
                <a:spcPts val="0"/>
              </a:spcBef>
              <a:buSzPct val="25000"/>
              <a:buNone/>
            </a:pPr>
            <a:r>
              <a:rPr b="0" i="0" lang="en-US" sz="1300" u="none" cap="none" strike="noStrike">
                <a:solidFill>
                  <a:srgbClr val="394D54"/>
                </a:solidFill>
                <a:latin typeface="Cabin"/>
                <a:ea typeface="Cabin"/>
                <a:cs typeface="Cabin"/>
                <a:sym typeface="Cabin"/>
              </a:rPr>
              <a:t>Analytics DB</a:t>
            </a:r>
          </a:p>
        </p:txBody>
      </p:sp>
      <p:sp>
        <p:nvSpPr>
          <p:cNvPr id="283" name="Shape 283"/>
          <p:cNvSpPr/>
          <p:nvPr/>
        </p:nvSpPr>
        <p:spPr>
          <a:xfrm>
            <a:off x="1482479" y="6236639"/>
            <a:ext cx="1231559" cy="492119"/>
          </a:xfrm>
          <a:prstGeom prst="rect">
            <a:avLst/>
          </a:prstGeom>
          <a:noFill/>
          <a:ln>
            <a:noFill/>
          </a:ln>
        </p:spPr>
        <p:txBody>
          <a:bodyPr anchorCtr="0" anchor="ctr" bIns="0" lIns="0" rIns="0" tIns="0">
            <a:noAutofit/>
          </a:bodyPr>
          <a:lstStyle/>
          <a:p>
            <a:pPr indent="0" lvl="0" marL="0" marR="0" rtl="0" algn="ctr">
              <a:lnSpc>
                <a:spcPct val="100000"/>
              </a:lnSpc>
              <a:spcBef>
                <a:spcPts val="0"/>
              </a:spcBef>
              <a:buSzPct val="25000"/>
              <a:buNone/>
            </a:pPr>
            <a:r>
              <a:rPr b="0" i="0" lang="en-US" sz="1200" u="none" cap="none" strike="noStrike">
                <a:solidFill>
                  <a:srgbClr val="394D54"/>
                </a:solidFill>
                <a:latin typeface="Cabin"/>
                <a:ea typeface="Cabin"/>
                <a:cs typeface="Cabin"/>
                <a:sym typeface="Cabin"/>
              </a:rPr>
              <a:t>Development VM</a:t>
            </a:r>
          </a:p>
        </p:txBody>
      </p:sp>
      <p:sp>
        <p:nvSpPr>
          <p:cNvPr id="284" name="Shape 284"/>
          <p:cNvSpPr/>
          <p:nvPr/>
        </p:nvSpPr>
        <p:spPr>
          <a:xfrm>
            <a:off x="3282119" y="6252480"/>
            <a:ext cx="913319" cy="245880"/>
          </a:xfrm>
          <a:prstGeom prst="rect">
            <a:avLst/>
          </a:prstGeom>
          <a:noFill/>
          <a:ln>
            <a:noFill/>
          </a:ln>
        </p:spPr>
        <p:txBody>
          <a:bodyPr anchorCtr="0" anchor="ctr" bIns="0" lIns="0" rIns="0" tIns="0">
            <a:noAutofit/>
          </a:bodyPr>
          <a:lstStyle/>
          <a:p>
            <a:pPr indent="0" lvl="0" marL="0" marR="0" rtl="0" algn="ctr">
              <a:lnSpc>
                <a:spcPct val="100000"/>
              </a:lnSpc>
              <a:spcBef>
                <a:spcPts val="0"/>
              </a:spcBef>
              <a:buSzPct val="25000"/>
              <a:buNone/>
            </a:pPr>
            <a:r>
              <a:rPr b="0" i="0" lang="en-US" sz="1200" u="none" cap="none" strike="noStrike">
                <a:solidFill>
                  <a:srgbClr val="394D54"/>
                </a:solidFill>
                <a:latin typeface="Cabin"/>
                <a:ea typeface="Cabin"/>
                <a:cs typeface="Cabin"/>
                <a:sym typeface="Cabin"/>
              </a:rPr>
              <a:t>QA server</a:t>
            </a:r>
          </a:p>
        </p:txBody>
      </p:sp>
      <p:sp>
        <p:nvSpPr>
          <p:cNvPr id="285" name="Shape 285"/>
          <p:cNvSpPr/>
          <p:nvPr/>
        </p:nvSpPr>
        <p:spPr>
          <a:xfrm>
            <a:off x="6362280" y="6267960"/>
            <a:ext cx="1147320" cy="245880"/>
          </a:xfrm>
          <a:prstGeom prst="rect">
            <a:avLst/>
          </a:prstGeom>
          <a:noFill/>
          <a:ln>
            <a:noFill/>
          </a:ln>
        </p:spPr>
        <p:txBody>
          <a:bodyPr anchorCtr="0" anchor="ctr" bIns="0" lIns="0" rIns="0" tIns="0">
            <a:noAutofit/>
          </a:bodyPr>
          <a:lstStyle/>
          <a:p>
            <a:pPr indent="0" lvl="0" marL="0" marR="0" rtl="0" algn="ctr">
              <a:lnSpc>
                <a:spcPct val="100000"/>
              </a:lnSpc>
              <a:spcBef>
                <a:spcPts val="0"/>
              </a:spcBef>
              <a:buSzPct val="25000"/>
              <a:buNone/>
            </a:pPr>
            <a:r>
              <a:rPr b="0" i="0" lang="en-US" sz="1200" u="none" cap="none" strike="noStrike">
                <a:solidFill>
                  <a:srgbClr val="394D54"/>
                </a:solidFill>
                <a:latin typeface="Cabin"/>
                <a:ea typeface="Cabin"/>
                <a:cs typeface="Cabin"/>
                <a:sym typeface="Cabin"/>
              </a:rPr>
              <a:t>Public Cloud</a:t>
            </a:r>
          </a:p>
        </p:txBody>
      </p:sp>
      <p:sp>
        <p:nvSpPr>
          <p:cNvPr id="286" name="Shape 286"/>
          <p:cNvSpPr/>
          <p:nvPr/>
        </p:nvSpPr>
        <p:spPr>
          <a:xfrm>
            <a:off x="9282960" y="6227280"/>
            <a:ext cx="1531799" cy="492119"/>
          </a:xfrm>
          <a:prstGeom prst="rect">
            <a:avLst/>
          </a:prstGeom>
          <a:noFill/>
          <a:ln>
            <a:noFill/>
          </a:ln>
        </p:spPr>
        <p:txBody>
          <a:bodyPr anchorCtr="0" anchor="ctr" bIns="0" lIns="0" rIns="0" tIns="0">
            <a:noAutofit/>
          </a:bodyPr>
          <a:lstStyle/>
          <a:p>
            <a:pPr indent="0" lvl="0" marL="0" marR="0" rtl="0" algn="ctr">
              <a:lnSpc>
                <a:spcPct val="100000"/>
              </a:lnSpc>
              <a:spcBef>
                <a:spcPts val="0"/>
              </a:spcBef>
              <a:buSzPct val="25000"/>
              <a:buNone/>
            </a:pPr>
            <a:r>
              <a:rPr b="0" i="0" lang="en-US" sz="1200" u="none" cap="none" strike="noStrike">
                <a:solidFill>
                  <a:srgbClr val="394D54"/>
                </a:solidFill>
                <a:latin typeface="Cabin"/>
                <a:ea typeface="Cabin"/>
                <a:cs typeface="Cabin"/>
                <a:sym typeface="Cabin"/>
              </a:rPr>
              <a:t>Contributor’s laptop</a:t>
            </a:r>
          </a:p>
        </p:txBody>
      </p:sp>
      <p:sp>
        <p:nvSpPr>
          <p:cNvPr id="287" name="Shape 287"/>
          <p:cNvSpPr txBox="1"/>
          <p:nvPr/>
        </p:nvSpPr>
        <p:spPr>
          <a:xfrm>
            <a:off x="828359" y="178200"/>
            <a:ext cx="10515239" cy="667080"/>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None/>
            </a:pPr>
            <a:r>
              <a:t/>
            </a:r>
            <a:endParaRPr b="0" i="0" sz="1400" u="none" cap="none" strike="noStrike">
              <a:solidFill>
                <a:srgbClr val="000000"/>
              </a:solidFill>
              <a:latin typeface="Arial"/>
              <a:ea typeface="Arial"/>
              <a:cs typeface="Arial"/>
              <a:sym typeface="Arial"/>
            </a:endParaRPr>
          </a:p>
        </p:txBody>
      </p:sp>
      <p:sp>
        <p:nvSpPr>
          <p:cNvPr id="288" name="Shape 288"/>
          <p:cNvSpPr/>
          <p:nvPr/>
        </p:nvSpPr>
        <p:spPr>
          <a:xfrm rot="-5400000">
            <a:off x="-713520" y="2254320"/>
            <a:ext cx="2185920" cy="36900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buSzPct val="25000"/>
              <a:buNone/>
            </a:pPr>
            <a:r>
              <a:rPr b="0" i="0" lang="en-US" sz="1300" u="none" cap="none" strike="noStrike">
                <a:solidFill>
                  <a:srgbClr val="394D54"/>
                </a:solidFill>
                <a:latin typeface="Calibri"/>
                <a:ea typeface="Calibri"/>
                <a:cs typeface="Calibri"/>
                <a:sym typeface="Calibri"/>
              </a:rPr>
              <a:t>Multiplicity of Stacks</a:t>
            </a:r>
          </a:p>
        </p:txBody>
      </p:sp>
      <p:sp>
        <p:nvSpPr>
          <p:cNvPr id="289" name="Shape 289"/>
          <p:cNvSpPr/>
          <p:nvPr/>
        </p:nvSpPr>
        <p:spPr>
          <a:xfrm rot="-5400000">
            <a:off x="-612000" y="4765680"/>
            <a:ext cx="2185920" cy="92304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buSzPct val="25000"/>
              <a:buNone/>
            </a:pPr>
            <a:r>
              <a:rPr b="0" i="0" lang="en-US" sz="1300" u="none" cap="none" strike="noStrike">
                <a:solidFill>
                  <a:srgbClr val="394D54"/>
                </a:solidFill>
                <a:latin typeface="Calibri"/>
                <a:ea typeface="Calibri"/>
                <a:cs typeface="Calibri"/>
                <a:sym typeface="Calibri"/>
              </a:rPr>
              <a:t>Multiplicity of hardware environments</a:t>
            </a:r>
          </a:p>
        </p:txBody>
      </p:sp>
      <p:sp>
        <p:nvSpPr>
          <p:cNvPr id="290" name="Shape 290"/>
          <p:cNvSpPr/>
          <p:nvPr/>
        </p:nvSpPr>
        <p:spPr>
          <a:xfrm>
            <a:off x="7778160" y="6236639"/>
            <a:ext cx="1579680" cy="492119"/>
          </a:xfrm>
          <a:prstGeom prst="rect">
            <a:avLst/>
          </a:prstGeom>
          <a:noFill/>
          <a:ln>
            <a:noFill/>
          </a:ln>
        </p:spPr>
        <p:txBody>
          <a:bodyPr anchorCtr="0" anchor="ctr" bIns="0" lIns="0" rIns="0" tIns="0">
            <a:noAutofit/>
          </a:bodyPr>
          <a:lstStyle/>
          <a:p>
            <a:pPr indent="0" lvl="0" marL="0" marR="0" rtl="0" algn="ctr">
              <a:lnSpc>
                <a:spcPct val="100000"/>
              </a:lnSpc>
              <a:spcBef>
                <a:spcPts val="0"/>
              </a:spcBef>
              <a:buSzPct val="25000"/>
              <a:buNone/>
            </a:pPr>
            <a:r>
              <a:rPr b="0" i="0" lang="en-US" sz="1200" u="none" cap="none" strike="noStrike">
                <a:solidFill>
                  <a:srgbClr val="394D54"/>
                </a:solidFill>
                <a:latin typeface="Cabin"/>
                <a:ea typeface="Cabin"/>
                <a:cs typeface="Cabin"/>
                <a:sym typeface="Cabin"/>
              </a:rPr>
              <a:t>Production Cluster</a:t>
            </a:r>
          </a:p>
        </p:txBody>
      </p:sp>
      <p:pic>
        <p:nvPicPr>
          <p:cNvPr id="291" name="Shape 291"/>
          <p:cNvPicPr preferRelativeResize="0"/>
          <p:nvPr/>
        </p:nvPicPr>
        <p:blipFill rotWithShape="1">
          <a:blip r:embed="rId3">
            <a:alphaModFix/>
          </a:blip>
          <a:srcRect b="0" l="0" r="0" t="0"/>
          <a:stretch/>
        </p:blipFill>
        <p:spPr>
          <a:xfrm>
            <a:off x="3180600" y="5533200"/>
            <a:ext cx="1077119" cy="692279"/>
          </a:xfrm>
          <a:prstGeom prst="rect">
            <a:avLst/>
          </a:prstGeom>
          <a:noFill/>
          <a:ln>
            <a:noFill/>
          </a:ln>
        </p:spPr>
      </p:pic>
      <p:sp>
        <p:nvSpPr>
          <p:cNvPr id="292" name="Shape 292"/>
          <p:cNvSpPr/>
          <p:nvPr/>
        </p:nvSpPr>
        <p:spPr>
          <a:xfrm>
            <a:off x="4341960" y="6252480"/>
            <a:ext cx="1814760" cy="492119"/>
          </a:xfrm>
          <a:prstGeom prst="rect">
            <a:avLst/>
          </a:prstGeom>
          <a:noFill/>
          <a:ln>
            <a:noFill/>
          </a:ln>
        </p:spPr>
        <p:txBody>
          <a:bodyPr anchorCtr="0" anchor="ctr" bIns="0" lIns="0" rIns="0" tIns="0">
            <a:noAutofit/>
          </a:bodyPr>
          <a:lstStyle/>
          <a:p>
            <a:pPr indent="0" lvl="0" marL="0" marR="0" rtl="0" algn="ctr">
              <a:lnSpc>
                <a:spcPct val="100000"/>
              </a:lnSpc>
              <a:spcBef>
                <a:spcPts val="0"/>
              </a:spcBef>
              <a:buSzPct val="25000"/>
              <a:buNone/>
            </a:pPr>
            <a:r>
              <a:rPr b="0" i="0" lang="en-US" sz="1200" u="none" cap="none" strike="noStrike">
                <a:solidFill>
                  <a:srgbClr val="394D54"/>
                </a:solidFill>
                <a:latin typeface="Cabin"/>
                <a:ea typeface="Cabin"/>
                <a:cs typeface="Cabin"/>
                <a:sym typeface="Cabin"/>
              </a:rPr>
              <a:t>Customer Data Center</a:t>
            </a:r>
          </a:p>
        </p:txBody>
      </p:sp>
      <p:pic>
        <p:nvPicPr>
          <p:cNvPr id="293" name="Shape 293"/>
          <p:cNvPicPr preferRelativeResize="0"/>
          <p:nvPr/>
        </p:nvPicPr>
        <p:blipFill rotWithShape="1">
          <a:blip r:embed="rId4">
            <a:alphaModFix/>
          </a:blip>
          <a:srcRect b="0" l="0" r="0" t="0"/>
          <a:stretch/>
        </p:blipFill>
        <p:spPr>
          <a:xfrm>
            <a:off x="1770119" y="5674680"/>
            <a:ext cx="677520" cy="408959"/>
          </a:xfrm>
          <a:prstGeom prst="rect">
            <a:avLst/>
          </a:prstGeom>
          <a:noFill/>
          <a:ln>
            <a:noFill/>
          </a:ln>
        </p:spPr>
      </p:pic>
      <p:pic>
        <p:nvPicPr>
          <p:cNvPr id="294" name="Shape 294"/>
          <p:cNvPicPr preferRelativeResize="0"/>
          <p:nvPr/>
        </p:nvPicPr>
        <p:blipFill rotWithShape="1">
          <a:blip r:embed="rId5">
            <a:alphaModFix/>
          </a:blip>
          <a:srcRect b="0" l="0" r="0" t="0"/>
          <a:stretch/>
        </p:blipFill>
        <p:spPr>
          <a:xfrm>
            <a:off x="9813960" y="5717160"/>
            <a:ext cx="409319" cy="324720"/>
          </a:xfrm>
          <a:prstGeom prst="rect">
            <a:avLst/>
          </a:prstGeom>
          <a:noFill/>
          <a:ln>
            <a:noFill/>
          </a:ln>
        </p:spPr>
      </p:pic>
      <p:pic>
        <p:nvPicPr>
          <p:cNvPr id="295" name="Shape 295"/>
          <p:cNvPicPr preferRelativeResize="0"/>
          <p:nvPr/>
        </p:nvPicPr>
        <p:blipFill rotWithShape="1">
          <a:blip r:embed="rId6">
            <a:alphaModFix/>
          </a:blip>
          <a:srcRect b="0" l="0" r="0" t="0"/>
          <a:stretch/>
        </p:blipFill>
        <p:spPr>
          <a:xfrm>
            <a:off x="4991039" y="5559839"/>
            <a:ext cx="831959" cy="638640"/>
          </a:xfrm>
          <a:prstGeom prst="rect">
            <a:avLst/>
          </a:prstGeom>
          <a:noFill/>
          <a:ln>
            <a:noFill/>
          </a:ln>
        </p:spPr>
      </p:pic>
      <p:pic>
        <p:nvPicPr>
          <p:cNvPr id="296" name="Shape 296"/>
          <p:cNvPicPr preferRelativeResize="0"/>
          <p:nvPr/>
        </p:nvPicPr>
        <p:blipFill rotWithShape="1">
          <a:blip r:embed="rId7">
            <a:alphaModFix/>
          </a:blip>
          <a:srcRect b="0" l="0" r="0" t="0"/>
          <a:stretch/>
        </p:blipFill>
        <p:spPr>
          <a:xfrm>
            <a:off x="8290800" y="5394960"/>
            <a:ext cx="542160" cy="745200"/>
          </a:xfrm>
          <a:prstGeom prst="rect">
            <a:avLst/>
          </a:prstGeom>
          <a:noFill/>
          <a:ln>
            <a:noFill/>
          </a:ln>
        </p:spPr>
      </p:pic>
      <p:pic>
        <p:nvPicPr>
          <p:cNvPr id="297" name="Shape 297"/>
          <p:cNvPicPr preferRelativeResize="0"/>
          <p:nvPr/>
        </p:nvPicPr>
        <p:blipFill rotWithShape="1">
          <a:blip r:embed="rId8">
            <a:alphaModFix/>
          </a:blip>
          <a:srcRect b="0" l="0" r="0" t="0"/>
          <a:stretch/>
        </p:blipFill>
        <p:spPr>
          <a:xfrm>
            <a:off x="6555960" y="5460119"/>
            <a:ext cx="1392479" cy="838440"/>
          </a:xfrm>
          <a:prstGeom prst="rect">
            <a:avLst/>
          </a:prstGeom>
          <a:noFill/>
          <a:ln>
            <a:noFill/>
          </a:ln>
        </p:spPr>
      </p:pic>
      <p:sp>
        <p:nvSpPr>
          <p:cNvPr id="298" name="Shape 298"/>
          <p:cNvSpPr/>
          <p:nvPr/>
        </p:nvSpPr>
        <p:spPr>
          <a:xfrm>
            <a:off x="6763320" y="1508040"/>
            <a:ext cx="177119" cy="95039"/>
          </a:xfrm>
          <a:custGeom>
            <a:pathLst>
              <a:path extrusionOk="0" h="120000" w="120000">
                <a:moveTo>
                  <a:pt x="0" y="0"/>
                </a:moveTo>
                <a:lnTo>
                  <a:pt x="120000" y="0"/>
                </a:lnTo>
                <a:lnTo>
                  <a:pt x="120000" y="120000"/>
                </a:lnTo>
                <a:lnTo>
                  <a:pt x="0" y="120000"/>
                </a:lnTo>
                <a:lnTo>
                  <a:pt x="0" y="0"/>
                </a:lnTo>
                <a:close/>
              </a:path>
            </a:pathLst>
          </a:custGeom>
          <a:noFill/>
          <a:ln>
            <a:noFill/>
          </a:ln>
        </p:spPr>
      </p:sp>
      <p:sp>
        <p:nvSpPr>
          <p:cNvPr id="299" name="Shape 299"/>
          <p:cNvSpPr/>
          <p:nvPr/>
        </p:nvSpPr>
        <p:spPr>
          <a:xfrm>
            <a:off x="6368039" y="1895400"/>
            <a:ext cx="171359" cy="95039"/>
          </a:xfrm>
          <a:custGeom>
            <a:pathLst>
              <a:path extrusionOk="0" h="120000" w="120000">
                <a:moveTo>
                  <a:pt x="0" y="0"/>
                </a:moveTo>
                <a:lnTo>
                  <a:pt x="119999" y="0"/>
                </a:lnTo>
                <a:lnTo>
                  <a:pt x="119999" y="120000"/>
                </a:lnTo>
                <a:lnTo>
                  <a:pt x="0" y="120000"/>
                </a:lnTo>
                <a:lnTo>
                  <a:pt x="0" y="0"/>
                </a:lnTo>
                <a:close/>
              </a:path>
            </a:pathLst>
          </a:custGeom>
          <a:noFill/>
          <a:ln>
            <a:noFill/>
          </a:ln>
        </p:spPr>
      </p:sp>
      <p:sp>
        <p:nvSpPr>
          <p:cNvPr id="300" name="Shape 300"/>
          <p:cNvSpPr/>
          <p:nvPr/>
        </p:nvSpPr>
        <p:spPr>
          <a:xfrm>
            <a:off x="6763320" y="1778040"/>
            <a:ext cx="177119" cy="95039"/>
          </a:xfrm>
          <a:custGeom>
            <a:pathLst>
              <a:path extrusionOk="0" h="120000" w="120000">
                <a:moveTo>
                  <a:pt x="0" y="0"/>
                </a:moveTo>
                <a:lnTo>
                  <a:pt x="120000" y="0"/>
                </a:lnTo>
                <a:lnTo>
                  <a:pt x="120000" y="120000"/>
                </a:lnTo>
                <a:lnTo>
                  <a:pt x="0" y="120000"/>
                </a:lnTo>
                <a:lnTo>
                  <a:pt x="0" y="0"/>
                </a:lnTo>
                <a:close/>
              </a:path>
            </a:pathLst>
          </a:custGeom>
          <a:noFill/>
          <a:ln>
            <a:noFill/>
          </a:ln>
        </p:spPr>
      </p:sp>
      <p:sp>
        <p:nvSpPr>
          <p:cNvPr id="301" name="Shape 301"/>
          <p:cNvSpPr/>
          <p:nvPr/>
        </p:nvSpPr>
        <p:spPr>
          <a:xfrm>
            <a:off x="928440" y="1371959"/>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FFC000"/>
          </a:solidFill>
          <a:ln cap="flat" cmpd="sng" w="12600">
            <a:solidFill>
              <a:srgbClr val="FFFFFF"/>
            </a:solidFill>
            <a:prstDash val="solid"/>
            <a:miter/>
            <a:headEnd len="med" w="med" type="none"/>
            <a:tailEnd len="med" w="med" type="none"/>
          </a:ln>
        </p:spPr>
      </p:sp>
      <p:sp>
        <p:nvSpPr>
          <p:cNvPr id="302" name="Shape 302"/>
          <p:cNvSpPr/>
          <p:nvPr/>
        </p:nvSpPr>
        <p:spPr>
          <a:xfrm>
            <a:off x="1003679" y="1506959"/>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70AD47"/>
          </a:solidFill>
          <a:ln cap="flat" cmpd="sng" w="12600">
            <a:solidFill>
              <a:srgbClr val="FFFFFF"/>
            </a:solidFill>
            <a:prstDash val="solid"/>
            <a:miter/>
            <a:headEnd len="med" w="med" type="none"/>
            <a:tailEnd len="med" w="med" type="none"/>
          </a:ln>
        </p:spPr>
      </p:sp>
      <p:sp>
        <p:nvSpPr>
          <p:cNvPr id="303" name="Shape 303"/>
          <p:cNvSpPr/>
          <p:nvPr/>
        </p:nvSpPr>
        <p:spPr>
          <a:xfrm>
            <a:off x="853920" y="1506959"/>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cap="flat" cmpd="sng" w="12600">
            <a:solidFill>
              <a:srgbClr val="FFFFFF"/>
            </a:solidFill>
            <a:prstDash val="solid"/>
            <a:miter/>
            <a:headEnd len="med" w="med" type="none"/>
            <a:tailEnd len="med" w="med" type="none"/>
          </a:ln>
        </p:spPr>
      </p:sp>
      <p:sp>
        <p:nvSpPr>
          <p:cNvPr id="304" name="Shape 304"/>
          <p:cNvSpPr/>
          <p:nvPr/>
        </p:nvSpPr>
        <p:spPr>
          <a:xfrm>
            <a:off x="3151800" y="1431359"/>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cap="flat" cmpd="sng" w="12600">
            <a:solidFill>
              <a:srgbClr val="FFFFFF"/>
            </a:solidFill>
            <a:prstDash val="solid"/>
            <a:miter/>
            <a:headEnd len="med" w="med" type="none"/>
            <a:tailEnd len="med" w="med" type="none"/>
          </a:ln>
        </p:spPr>
      </p:sp>
      <p:sp>
        <p:nvSpPr>
          <p:cNvPr id="305" name="Shape 305"/>
          <p:cNvSpPr/>
          <p:nvPr/>
        </p:nvSpPr>
        <p:spPr>
          <a:xfrm>
            <a:off x="3002400" y="1431359"/>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A5A5A5"/>
          </a:solidFill>
          <a:ln cap="flat" cmpd="sng" w="12600">
            <a:solidFill>
              <a:srgbClr val="FFFFFF"/>
            </a:solidFill>
            <a:prstDash val="solid"/>
            <a:miter/>
            <a:headEnd len="med" w="med" type="none"/>
            <a:tailEnd len="med" w="med" type="none"/>
          </a:ln>
        </p:spPr>
      </p:sp>
      <p:sp>
        <p:nvSpPr>
          <p:cNvPr id="306" name="Shape 306"/>
          <p:cNvSpPr/>
          <p:nvPr/>
        </p:nvSpPr>
        <p:spPr>
          <a:xfrm>
            <a:off x="3076559" y="1566720"/>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FFC000"/>
          </a:solidFill>
          <a:ln cap="flat" cmpd="sng" w="12600">
            <a:solidFill>
              <a:srgbClr val="FFFFFF"/>
            </a:solidFill>
            <a:prstDash val="solid"/>
            <a:miter/>
            <a:headEnd len="med" w="med" type="none"/>
            <a:tailEnd len="med" w="med" type="none"/>
          </a:ln>
        </p:spPr>
      </p:sp>
      <p:sp>
        <p:nvSpPr>
          <p:cNvPr id="307" name="Shape 307"/>
          <p:cNvSpPr/>
          <p:nvPr/>
        </p:nvSpPr>
        <p:spPr>
          <a:xfrm>
            <a:off x="8451720" y="1561679"/>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cap="flat" cmpd="sng" w="12600">
            <a:solidFill>
              <a:srgbClr val="FFFFFF"/>
            </a:solidFill>
            <a:prstDash val="solid"/>
            <a:miter/>
            <a:headEnd len="med" w="med" type="none"/>
            <a:tailEnd len="med" w="med" type="none"/>
          </a:ln>
        </p:spPr>
      </p:sp>
      <p:sp>
        <p:nvSpPr>
          <p:cNvPr id="308" name="Shape 308"/>
          <p:cNvSpPr/>
          <p:nvPr/>
        </p:nvSpPr>
        <p:spPr>
          <a:xfrm>
            <a:off x="8374679" y="1410479"/>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4372C3"/>
          </a:solidFill>
          <a:ln cap="flat" cmpd="sng" w="12600">
            <a:solidFill>
              <a:srgbClr val="FFFFFF"/>
            </a:solidFill>
            <a:prstDash val="solid"/>
            <a:miter/>
            <a:headEnd len="med" w="med" type="none"/>
            <a:tailEnd len="med" w="med" type="none"/>
          </a:ln>
        </p:spPr>
      </p:sp>
      <p:sp>
        <p:nvSpPr>
          <p:cNvPr id="309" name="Shape 309"/>
          <p:cNvSpPr/>
          <p:nvPr/>
        </p:nvSpPr>
        <p:spPr>
          <a:xfrm>
            <a:off x="8300160" y="1545479"/>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70AD47"/>
          </a:solidFill>
          <a:ln cap="flat" cmpd="sng" w="12600">
            <a:solidFill>
              <a:srgbClr val="FFFFFF"/>
            </a:solidFill>
            <a:prstDash val="solid"/>
            <a:miter/>
            <a:headEnd len="med" w="med" type="none"/>
            <a:tailEnd len="med" w="med" type="none"/>
          </a:ln>
        </p:spPr>
      </p:sp>
      <p:sp>
        <p:nvSpPr>
          <p:cNvPr id="310" name="Shape 310"/>
          <p:cNvSpPr/>
          <p:nvPr/>
        </p:nvSpPr>
        <p:spPr>
          <a:xfrm>
            <a:off x="7152479" y="1404720"/>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cap="flat" cmpd="sng" w="12600">
            <a:solidFill>
              <a:srgbClr val="FFFFFF"/>
            </a:solidFill>
            <a:prstDash val="solid"/>
            <a:miter/>
            <a:headEnd len="med" w="med" type="none"/>
            <a:tailEnd len="med" w="med" type="none"/>
          </a:ln>
        </p:spPr>
      </p:sp>
      <p:sp>
        <p:nvSpPr>
          <p:cNvPr id="311" name="Shape 311"/>
          <p:cNvSpPr/>
          <p:nvPr/>
        </p:nvSpPr>
        <p:spPr>
          <a:xfrm>
            <a:off x="7003079" y="1404720"/>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A5A5A5"/>
          </a:solidFill>
          <a:ln cap="flat" cmpd="sng" w="12600">
            <a:solidFill>
              <a:srgbClr val="FFFFFF"/>
            </a:solidFill>
            <a:prstDash val="solid"/>
            <a:miter/>
            <a:headEnd len="med" w="med" type="none"/>
            <a:tailEnd len="med" w="med" type="none"/>
          </a:ln>
        </p:spPr>
      </p:sp>
      <p:sp>
        <p:nvSpPr>
          <p:cNvPr id="312" name="Shape 312"/>
          <p:cNvSpPr/>
          <p:nvPr/>
        </p:nvSpPr>
        <p:spPr>
          <a:xfrm>
            <a:off x="7077239" y="1539720"/>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FFC000"/>
          </a:solidFill>
          <a:ln cap="flat" cmpd="sng" w="12600">
            <a:solidFill>
              <a:srgbClr val="FFFFFF"/>
            </a:solidFill>
            <a:prstDash val="solid"/>
            <a:miter/>
            <a:headEnd len="med" w="med" type="none"/>
            <a:tailEnd len="med" w="med" type="none"/>
          </a:ln>
        </p:spPr>
      </p:sp>
      <p:sp>
        <p:nvSpPr>
          <p:cNvPr id="313" name="Shape 313"/>
          <p:cNvSpPr/>
          <p:nvPr/>
        </p:nvSpPr>
        <p:spPr>
          <a:xfrm>
            <a:off x="7152479" y="1674719"/>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70AD47"/>
          </a:solidFill>
          <a:ln cap="flat" cmpd="sng" w="12600">
            <a:solidFill>
              <a:srgbClr val="FFFFFF"/>
            </a:solidFill>
            <a:prstDash val="solid"/>
            <a:miter/>
            <a:headEnd len="med" w="med" type="none"/>
            <a:tailEnd len="med" w="med" type="none"/>
          </a:ln>
        </p:spPr>
      </p:sp>
      <p:sp>
        <p:nvSpPr>
          <p:cNvPr id="314" name="Shape 314"/>
          <p:cNvSpPr/>
          <p:nvPr/>
        </p:nvSpPr>
        <p:spPr>
          <a:xfrm>
            <a:off x="7003079" y="1674719"/>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cap="flat" cmpd="sng" w="12600">
            <a:solidFill>
              <a:srgbClr val="FFFFFF"/>
            </a:solidFill>
            <a:prstDash val="solid"/>
            <a:miter/>
            <a:headEnd len="med" w="med" type="none"/>
            <a:tailEnd len="med" w="med" type="none"/>
          </a:ln>
        </p:spPr>
      </p:sp>
      <p:sp>
        <p:nvSpPr>
          <p:cNvPr id="315" name="Shape 315"/>
          <p:cNvSpPr/>
          <p:nvPr/>
        </p:nvSpPr>
        <p:spPr>
          <a:xfrm>
            <a:off x="4685400" y="1444320"/>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FFC000"/>
          </a:solidFill>
          <a:ln cap="flat" cmpd="sng" w="12600">
            <a:solidFill>
              <a:srgbClr val="FFFFFF"/>
            </a:solidFill>
            <a:prstDash val="solid"/>
            <a:miter/>
            <a:headEnd len="med" w="med" type="none"/>
            <a:tailEnd len="med" w="med" type="none"/>
          </a:ln>
        </p:spPr>
      </p:sp>
      <p:sp>
        <p:nvSpPr>
          <p:cNvPr id="316" name="Shape 316"/>
          <p:cNvSpPr/>
          <p:nvPr/>
        </p:nvSpPr>
        <p:spPr>
          <a:xfrm>
            <a:off x="4834800" y="1444320"/>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4372C3"/>
          </a:solidFill>
          <a:ln cap="flat" cmpd="sng" w="12600">
            <a:solidFill>
              <a:srgbClr val="FFFFFF"/>
            </a:solidFill>
            <a:prstDash val="solid"/>
            <a:miter/>
            <a:headEnd len="med" w="med" type="none"/>
            <a:tailEnd len="med" w="med" type="none"/>
          </a:ln>
        </p:spPr>
      </p:sp>
      <p:sp>
        <p:nvSpPr>
          <p:cNvPr id="317" name="Shape 317"/>
          <p:cNvSpPr/>
          <p:nvPr/>
        </p:nvSpPr>
        <p:spPr>
          <a:xfrm>
            <a:off x="4760639" y="1579320"/>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70AD47"/>
          </a:solidFill>
          <a:ln cap="flat" cmpd="sng" w="12600">
            <a:solidFill>
              <a:srgbClr val="FFFFFF"/>
            </a:solidFill>
            <a:prstDash val="solid"/>
            <a:miter/>
            <a:headEnd len="med" w="med" type="none"/>
            <a:tailEnd len="med" w="med" type="none"/>
          </a:ln>
        </p:spPr>
      </p:sp>
      <p:sp>
        <p:nvSpPr>
          <p:cNvPr id="318" name="Shape 318"/>
          <p:cNvSpPr/>
          <p:nvPr/>
        </p:nvSpPr>
        <p:spPr>
          <a:xfrm>
            <a:off x="4610880" y="1579320"/>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cap="flat" cmpd="sng" w="12600">
            <a:solidFill>
              <a:srgbClr val="FFFFFF"/>
            </a:solidFill>
            <a:prstDash val="solid"/>
            <a:miter/>
            <a:headEnd len="med" w="med" type="none"/>
            <a:tailEnd len="med" w="med" type="none"/>
          </a:ln>
        </p:spPr>
      </p:sp>
      <p:sp>
        <p:nvSpPr>
          <p:cNvPr id="319" name="Shape 319"/>
          <p:cNvSpPr/>
          <p:nvPr/>
        </p:nvSpPr>
        <p:spPr>
          <a:xfrm rot="5400000">
            <a:off x="10428480" y="1847160"/>
            <a:ext cx="2185920" cy="92304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buSzPct val="25000"/>
              <a:buNone/>
            </a:pPr>
            <a:r>
              <a:rPr b="0" i="0" lang="en-US" sz="1300" u="none" cap="none" strike="noStrike">
                <a:solidFill>
                  <a:srgbClr val="394D54"/>
                </a:solidFill>
                <a:latin typeface="Calibri"/>
                <a:ea typeface="Calibri"/>
                <a:cs typeface="Calibri"/>
                <a:sym typeface="Calibri"/>
              </a:rPr>
              <a:t>Do services and apps interact appropriately?</a:t>
            </a:r>
          </a:p>
        </p:txBody>
      </p:sp>
      <p:sp>
        <p:nvSpPr>
          <p:cNvPr id="320" name="Shape 320"/>
          <p:cNvSpPr/>
          <p:nvPr/>
        </p:nvSpPr>
        <p:spPr>
          <a:xfrm rot="5400000">
            <a:off x="10552319" y="5158079"/>
            <a:ext cx="2185920" cy="64583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buSzPct val="25000"/>
              <a:buNone/>
            </a:pPr>
            <a:r>
              <a:rPr b="0" i="0" lang="en-US" sz="1300" u="none" cap="none" strike="noStrike">
                <a:solidFill>
                  <a:srgbClr val="394D54"/>
                </a:solidFill>
                <a:latin typeface="Calibri"/>
                <a:ea typeface="Calibri"/>
                <a:cs typeface="Calibri"/>
                <a:sym typeface="Calibri"/>
              </a:rPr>
              <a:t>Can I migrate smoothly and quickly</a:t>
            </a:r>
          </a:p>
        </p:txBody>
      </p:sp>
      <p:pic>
        <p:nvPicPr>
          <p:cNvPr id="321" name="Shape 321"/>
          <p:cNvPicPr preferRelativeResize="0"/>
          <p:nvPr/>
        </p:nvPicPr>
        <p:blipFill rotWithShape="1">
          <a:blip r:embed="rId9">
            <a:alphaModFix/>
          </a:blip>
          <a:srcRect b="0" l="0" r="0" t="0"/>
          <a:stretch/>
        </p:blipFill>
        <p:spPr>
          <a:xfrm>
            <a:off x="3918600" y="3032280"/>
            <a:ext cx="3735000" cy="1760399"/>
          </a:xfrm>
          <a:prstGeom prst="rect">
            <a:avLst/>
          </a:prstGeom>
          <a:noFill/>
          <a:ln>
            <a:noFill/>
          </a:ln>
        </p:spPr>
      </p:pic>
      <p:sp>
        <p:nvSpPr>
          <p:cNvPr id="322" name="Shape 322"/>
          <p:cNvSpPr/>
          <p:nvPr/>
        </p:nvSpPr>
        <p:spPr>
          <a:xfrm>
            <a:off x="7667639" y="4211280"/>
            <a:ext cx="3460319" cy="1076760"/>
          </a:xfrm>
          <a:prstGeom prst="rect">
            <a:avLst/>
          </a:prstGeom>
          <a:solidFill>
            <a:srgbClr val="5B9BD5"/>
          </a:solidFill>
          <a:ln>
            <a:noFill/>
          </a:ln>
        </p:spPr>
        <p:txBody>
          <a:bodyPr anchorCtr="0" anchor="t" bIns="45700" lIns="91425" rIns="91425" tIns="45700">
            <a:noAutofit/>
          </a:bodyPr>
          <a:lstStyle/>
          <a:p>
            <a:pPr indent="0" lvl="0" marL="0" marR="0" rtl="0" algn="l">
              <a:lnSpc>
                <a:spcPct val="100000"/>
              </a:lnSpc>
              <a:spcBef>
                <a:spcPts val="0"/>
              </a:spcBef>
              <a:buSzPct val="25000"/>
              <a:buNone/>
            </a:pPr>
            <a:r>
              <a:rPr b="1" i="0" lang="en-US" sz="1200" u="none" cap="none" strike="noStrike">
                <a:solidFill>
                  <a:srgbClr val="FFFFFF"/>
                </a:solidFill>
                <a:latin typeface="Arial"/>
                <a:ea typeface="Arial"/>
                <a:cs typeface="Arial"/>
                <a:sym typeface="Arial"/>
              </a:rPr>
              <a:t>…that  can be manipulated using standard operations and run consistently on virtually any hardware platform </a:t>
            </a:r>
          </a:p>
        </p:txBody>
      </p:sp>
      <p:sp>
        <p:nvSpPr>
          <p:cNvPr id="323" name="Shape 323"/>
          <p:cNvSpPr/>
          <p:nvPr/>
        </p:nvSpPr>
        <p:spPr>
          <a:xfrm>
            <a:off x="847800" y="2585159"/>
            <a:ext cx="3003839" cy="1076760"/>
          </a:xfrm>
          <a:prstGeom prst="rect">
            <a:avLst/>
          </a:prstGeom>
          <a:solidFill>
            <a:srgbClr val="5B9BD5"/>
          </a:solidFill>
          <a:ln>
            <a:noFill/>
          </a:ln>
        </p:spPr>
        <p:txBody>
          <a:bodyPr anchorCtr="0" anchor="t" bIns="45700" lIns="91425" rIns="91425" tIns="45700">
            <a:noAutofit/>
          </a:bodyPr>
          <a:lstStyle/>
          <a:p>
            <a:pPr indent="0" lvl="0" marL="0" marR="0" rtl="0" algn="l">
              <a:lnSpc>
                <a:spcPct val="100000"/>
              </a:lnSpc>
              <a:spcBef>
                <a:spcPts val="0"/>
              </a:spcBef>
              <a:buSzPct val="25000"/>
              <a:buNone/>
            </a:pPr>
            <a:r>
              <a:rPr b="1" i="0" lang="en-US" sz="1200" u="none" cap="none" strike="noStrike">
                <a:solidFill>
                  <a:srgbClr val="FFFFFF"/>
                </a:solidFill>
                <a:latin typeface="Arial"/>
                <a:ea typeface="Arial"/>
                <a:cs typeface="Arial"/>
                <a:sym typeface="Arial"/>
              </a:rPr>
              <a:t>An engine that enables any payload to be encapsulated as a lightweight, portable, self-sufficient  container…</a:t>
            </a:r>
          </a:p>
        </p:txBody>
      </p:sp>
      <p:sp>
        <p:nvSpPr>
          <p:cNvPr id="324" name="Shape 324"/>
          <p:cNvSpPr/>
          <p:nvPr/>
        </p:nvSpPr>
        <p:spPr>
          <a:xfrm rot="-2700000">
            <a:off x="6073200" y="2328479"/>
            <a:ext cx="1511279" cy="2159"/>
          </a:xfrm>
          <a:custGeom>
            <a:pathLst>
              <a:path extrusionOk="0" h="120000" w="120000">
                <a:moveTo>
                  <a:pt x="0" y="0"/>
                </a:moveTo>
                <a:lnTo>
                  <a:pt x="120000" y="120000"/>
                </a:lnTo>
              </a:path>
            </a:pathLst>
          </a:custGeom>
          <a:noFill/>
          <a:ln cap="flat" cmpd="sng" w="69825">
            <a:solidFill>
              <a:srgbClr val="394D54"/>
            </a:solidFill>
            <a:prstDash val="solid"/>
            <a:miter/>
            <a:headEnd len="lg" w="lg" type="triangle"/>
            <a:tailEnd len="lg" w="lg" type="triangle"/>
          </a:ln>
        </p:spPr>
      </p:sp>
      <p:sp>
        <p:nvSpPr>
          <p:cNvPr id="325" name="Shape 325"/>
          <p:cNvSpPr/>
          <p:nvPr/>
        </p:nvSpPr>
        <p:spPr>
          <a:xfrm rot="2700000">
            <a:off x="3203639" y="2332079"/>
            <a:ext cx="1511279" cy="2159"/>
          </a:xfrm>
          <a:custGeom>
            <a:pathLst>
              <a:path extrusionOk="0" h="120000" w="120000">
                <a:moveTo>
                  <a:pt x="0" y="0"/>
                </a:moveTo>
                <a:lnTo>
                  <a:pt x="120000" y="120000"/>
                </a:lnTo>
              </a:path>
            </a:pathLst>
          </a:custGeom>
          <a:noFill/>
          <a:ln cap="flat" cmpd="sng" w="69825">
            <a:solidFill>
              <a:srgbClr val="394D54"/>
            </a:solidFill>
            <a:prstDash val="solid"/>
            <a:miter/>
            <a:headEnd len="lg" w="lg" type="triangle"/>
            <a:tailEnd len="lg" w="lg" type="triangle"/>
          </a:ln>
        </p:spPr>
      </p:sp>
      <p:pic>
        <p:nvPicPr>
          <p:cNvPr id="326" name="Shape 326"/>
          <p:cNvPicPr preferRelativeResize="0"/>
          <p:nvPr/>
        </p:nvPicPr>
        <p:blipFill rotWithShape="1">
          <a:blip r:embed="rId10">
            <a:alphaModFix/>
          </a:blip>
          <a:srcRect b="0" l="0" r="0" t="0"/>
          <a:stretch/>
        </p:blipFill>
        <p:spPr>
          <a:xfrm>
            <a:off x="3906000" y="2999159"/>
            <a:ext cx="3761999" cy="1780920"/>
          </a:xfrm>
          <a:prstGeom prst="rect">
            <a:avLst/>
          </a:prstGeom>
          <a:noFill/>
          <a:ln>
            <a:noFill/>
          </a:ln>
        </p:spPr>
      </p:pic>
      <p:sp>
        <p:nvSpPr>
          <p:cNvPr id="327" name="Shape 327"/>
          <p:cNvSpPr/>
          <p:nvPr/>
        </p:nvSpPr>
        <p:spPr>
          <a:xfrm rot="-2700000">
            <a:off x="3098519" y="5082840"/>
            <a:ext cx="1511279" cy="2159"/>
          </a:xfrm>
          <a:custGeom>
            <a:pathLst>
              <a:path extrusionOk="0" h="120000" w="120000">
                <a:moveTo>
                  <a:pt x="0" y="0"/>
                </a:moveTo>
                <a:lnTo>
                  <a:pt x="120000" y="120000"/>
                </a:lnTo>
              </a:path>
            </a:pathLst>
          </a:custGeom>
          <a:noFill/>
          <a:ln cap="flat" cmpd="sng" w="69825">
            <a:solidFill>
              <a:srgbClr val="394D54"/>
            </a:solidFill>
            <a:prstDash val="solid"/>
            <a:miter/>
            <a:headEnd len="lg" w="lg" type="triangle"/>
            <a:tailEnd len="lg" w="lg" type="triangle"/>
          </a:ln>
        </p:spPr>
      </p:sp>
      <p:sp>
        <p:nvSpPr>
          <p:cNvPr id="328" name="Shape 328"/>
          <p:cNvSpPr/>
          <p:nvPr/>
        </p:nvSpPr>
        <p:spPr>
          <a:xfrm rot="2700000">
            <a:off x="6096239" y="4919760"/>
            <a:ext cx="1511279" cy="2159"/>
          </a:xfrm>
          <a:custGeom>
            <a:pathLst>
              <a:path extrusionOk="0" h="120000" w="120000">
                <a:moveTo>
                  <a:pt x="0" y="0"/>
                </a:moveTo>
                <a:lnTo>
                  <a:pt x="120000" y="120000"/>
                </a:lnTo>
              </a:path>
            </a:pathLst>
          </a:custGeom>
          <a:noFill/>
          <a:ln cap="flat" cmpd="sng" w="69825">
            <a:solidFill>
              <a:srgbClr val="394D54"/>
            </a:solidFill>
            <a:prstDash val="solid"/>
            <a:miter/>
            <a:headEnd len="lg" w="lg" type="triangle"/>
            <a:tailEnd len="lg" w="lg" type="triangle"/>
          </a:ln>
        </p:spPr>
      </p:sp>
      <p:sp>
        <p:nvSpPr>
          <p:cNvPr id="329" name="Shape 329"/>
          <p:cNvSpPr txBox="1"/>
          <p:nvPr>
            <p:ph type="title"/>
          </p:nvPr>
        </p:nvSpPr>
        <p:spPr>
          <a:xfrm>
            <a:off x="131000" y="21800"/>
            <a:ext cx="11768700" cy="803700"/>
          </a:xfrm>
          <a:prstGeom prst="rect">
            <a:avLst/>
          </a:prstGeom>
        </p:spPr>
        <p:txBody>
          <a:bodyPr anchorCtr="0" anchor="ctr" bIns="121900" lIns="121900" rIns="121900" tIns="121900">
            <a:noAutofit/>
          </a:bodyPr>
          <a:lstStyle/>
          <a:p>
            <a:pPr lvl="0">
              <a:spcBef>
                <a:spcPts val="0"/>
              </a:spcBef>
              <a:buNone/>
            </a:pPr>
            <a:r>
              <a:rPr lang="en-US"/>
              <a:t>Docker is a shipping container system for code </a:t>
            </a:r>
          </a:p>
        </p:txBody>
      </p:sp>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3" name="Shape 333"/>
        <p:cNvGrpSpPr/>
        <p:nvPr/>
      </p:nvGrpSpPr>
      <p:grpSpPr>
        <a:xfrm>
          <a:off x="0" y="0"/>
          <a:ext cx="0" cy="0"/>
          <a:chOff x="0" y="0"/>
          <a:chExt cx="0" cy="0"/>
        </a:xfrm>
      </p:grpSpPr>
      <p:graphicFrame>
        <p:nvGraphicFramePr>
          <p:cNvPr id="334" name="Shape 334"/>
          <p:cNvGraphicFramePr/>
          <p:nvPr/>
        </p:nvGraphicFramePr>
        <p:xfrm>
          <a:off x="1771559" y="1247759"/>
          <a:ext cx="3000000" cy="3000000"/>
        </p:xfrm>
        <a:graphic>
          <a:graphicData uri="http://schemas.openxmlformats.org/drawingml/2006/table">
            <a:tbl>
              <a:tblPr>
                <a:noFill/>
                <a:tableStyleId>{E3FBBF9B-D22C-4632-8D2A-42C50F5795AB}</a:tableStyleId>
              </a:tblPr>
              <a:tblGrid>
                <a:gridCol w="1731600"/>
                <a:gridCol w="865450"/>
                <a:gridCol w="865450"/>
                <a:gridCol w="865450"/>
                <a:gridCol w="865450"/>
                <a:gridCol w="865450"/>
                <a:gridCol w="865450"/>
                <a:gridCol w="866875"/>
              </a:tblGrid>
              <a:tr h="655200">
                <a:tc>
                  <a:txBody>
                    <a:bodyPr>
                      <a:noAutofit/>
                    </a:bodyPr>
                    <a:lstStyle/>
                    <a:p>
                      <a:pPr indent="0" lvl="0" marL="0" marR="0" rtl="0" algn="ctr">
                        <a:lnSpc>
                          <a:spcPct val="100000"/>
                        </a:lnSpc>
                        <a:spcBef>
                          <a:spcPts val="0"/>
                        </a:spcBef>
                        <a:buSzPct val="25000"/>
                        <a:buNone/>
                      </a:pPr>
                      <a:r>
                        <a:rPr b="1" lang="en-US" sz="1100" u="none" cap="none" strike="noStrike">
                          <a:solidFill>
                            <a:srgbClr val="FFFFFF"/>
                          </a:solidFill>
                          <a:latin typeface="Cabin"/>
                          <a:ea typeface="Cabin"/>
                          <a:cs typeface="Cabin"/>
                          <a:sym typeface="Cabin"/>
                        </a:rPr>
                        <a:t>Static website</a:t>
                      </a:r>
                    </a:p>
                  </a:txBody>
                  <a:tcPr marT="45725" marB="45725" marR="17275" marL="17275">
                    <a:lnL cap="flat" cmpd="sng" w="9525">
                      <a:solidFill>
                        <a:srgbClr val="000000"/>
                      </a:solidFill>
                      <a:prstDash val="solid"/>
                      <a:round/>
                      <a:headEnd len="med" w="med" type="none"/>
                      <a:tailEnd len="med" w="med" type="none"/>
                    </a:lnL>
                    <a:lnR cap="flat" cmpd="sng" w="25200">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5B9BD5"/>
                    </a:solidFill>
                  </a:tcPr>
                </a:tc>
                <a:tc>
                  <a:txBody>
                    <a:bodyPr>
                      <a:noAutofit/>
                    </a:bodyPr>
                    <a:lstStyle/>
                    <a:p>
                      <a:pPr lvl="0">
                        <a:spcBef>
                          <a:spcPts val="0"/>
                        </a:spcBef>
                        <a:buNone/>
                      </a:pPr>
                      <a:r>
                        <a:t/>
                      </a:r>
                      <a:endParaRPr/>
                    </a:p>
                  </a:txBody>
                  <a:tcPr marT="91425" marB="91425" marR="91425" marL="91425">
                    <a:lnL cap="flat" cmpd="sng" w="25200">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r>
              <a:tr h="655200">
                <a:tc>
                  <a:txBody>
                    <a:bodyPr>
                      <a:noAutofit/>
                    </a:bodyPr>
                    <a:lstStyle/>
                    <a:p>
                      <a:pPr indent="0" lvl="0" marL="0" marR="0" rtl="0" algn="ctr">
                        <a:lnSpc>
                          <a:spcPct val="100000"/>
                        </a:lnSpc>
                        <a:spcBef>
                          <a:spcPts val="0"/>
                        </a:spcBef>
                        <a:buSzPct val="25000"/>
                        <a:buNone/>
                      </a:pPr>
                      <a:r>
                        <a:rPr b="1" lang="en-US" sz="1100" u="none" cap="none" strike="noStrike">
                          <a:solidFill>
                            <a:srgbClr val="FFFFFF"/>
                          </a:solidFill>
                          <a:latin typeface="Cabin"/>
                          <a:ea typeface="Cabin"/>
                          <a:cs typeface="Cabin"/>
                          <a:sym typeface="Cabin"/>
                        </a:rPr>
                        <a:t>Web frontend </a:t>
                      </a:r>
                    </a:p>
                  </a:txBody>
                  <a:tcPr marT="45725" marB="45725" marR="17275" marL="17275">
                    <a:lnL cap="flat" cmpd="sng" w="9525">
                      <a:solidFill>
                        <a:srgbClr val="000000"/>
                      </a:solidFill>
                      <a:prstDash val="solid"/>
                      <a:round/>
                      <a:headEnd len="med" w="med" type="none"/>
                      <a:tailEnd len="med" w="med" type="none"/>
                    </a:lnL>
                    <a:lnR cap="flat" cmpd="sng" w="25200">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5B9BD5"/>
                    </a:solidFill>
                  </a:tcPr>
                </a:tc>
                <a:tc>
                  <a:txBody>
                    <a:bodyPr>
                      <a:noAutofit/>
                    </a:bodyPr>
                    <a:lstStyle/>
                    <a:p>
                      <a:pPr lvl="0">
                        <a:spcBef>
                          <a:spcPts val="0"/>
                        </a:spcBef>
                        <a:buNone/>
                      </a:pPr>
                      <a:r>
                        <a:t/>
                      </a:r>
                      <a:endParaRPr/>
                    </a:p>
                  </a:txBody>
                  <a:tcPr marT="91425" marB="91425" marR="91425" marL="91425">
                    <a:lnL cap="flat" cmpd="sng" w="25200">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r>
              <a:tr h="655200">
                <a:tc>
                  <a:txBody>
                    <a:bodyPr>
                      <a:noAutofit/>
                    </a:bodyPr>
                    <a:lstStyle/>
                    <a:p>
                      <a:pPr indent="0" lvl="0" marL="0" marR="0" rtl="0" algn="ctr">
                        <a:lnSpc>
                          <a:spcPct val="100000"/>
                        </a:lnSpc>
                        <a:spcBef>
                          <a:spcPts val="0"/>
                        </a:spcBef>
                        <a:buSzPct val="25000"/>
                        <a:buNone/>
                      </a:pPr>
                      <a:r>
                        <a:rPr b="1" lang="en-US" sz="1100" u="none" cap="none" strike="noStrike">
                          <a:solidFill>
                            <a:srgbClr val="FFFFFF"/>
                          </a:solidFill>
                          <a:latin typeface="Cabin"/>
                          <a:ea typeface="Cabin"/>
                          <a:cs typeface="Cabin"/>
                          <a:sym typeface="Cabin"/>
                        </a:rPr>
                        <a:t>Background workers</a:t>
                      </a:r>
                    </a:p>
                  </a:txBody>
                  <a:tcPr marT="45725" marB="45725" marR="17275" marL="17275">
                    <a:lnL cap="flat" cmpd="sng" w="9525">
                      <a:solidFill>
                        <a:srgbClr val="000000"/>
                      </a:solidFill>
                      <a:prstDash val="solid"/>
                      <a:round/>
                      <a:headEnd len="med" w="med" type="none"/>
                      <a:tailEnd len="med" w="med" type="none"/>
                    </a:lnL>
                    <a:lnR cap="flat" cmpd="sng" w="25200">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5B9BD5"/>
                    </a:solidFill>
                  </a:tcPr>
                </a:tc>
                <a:tc>
                  <a:txBody>
                    <a:bodyPr>
                      <a:noAutofit/>
                    </a:bodyPr>
                    <a:lstStyle/>
                    <a:p>
                      <a:pPr lvl="0">
                        <a:spcBef>
                          <a:spcPts val="0"/>
                        </a:spcBef>
                        <a:buNone/>
                      </a:pPr>
                      <a:r>
                        <a:t/>
                      </a:r>
                      <a:endParaRPr/>
                    </a:p>
                  </a:txBody>
                  <a:tcPr marT="91425" marB="91425" marR="91425" marL="91425">
                    <a:lnL cap="flat" cmpd="sng" w="25200">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r>
              <a:tr h="655200">
                <a:tc>
                  <a:txBody>
                    <a:bodyPr>
                      <a:noAutofit/>
                    </a:bodyPr>
                    <a:lstStyle/>
                    <a:p>
                      <a:pPr indent="0" lvl="0" marL="0" marR="0" rtl="0" algn="ctr">
                        <a:lnSpc>
                          <a:spcPct val="100000"/>
                        </a:lnSpc>
                        <a:spcBef>
                          <a:spcPts val="0"/>
                        </a:spcBef>
                        <a:buSzPct val="25000"/>
                        <a:buNone/>
                      </a:pPr>
                      <a:r>
                        <a:rPr b="1" lang="en-US" sz="1100" u="none" cap="none" strike="noStrike">
                          <a:solidFill>
                            <a:srgbClr val="FFFFFF"/>
                          </a:solidFill>
                          <a:latin typeface="Cabin"/>
                          <a:ea typeface="Cabin"/>
                          <a:cs typeface="Cabin"/>
                          <a:sym typeface="Cabin"/>
                        </a:rPr>
                        <a:t>User DB</a:t>
                      </a:r>
                    </a:p>
                  </a:txBody>
                  <a:tcPr marT="45725" marB="45725" marR="17275" marL="17275">
                    <a:lnL cap="flat" cmpd="sng" w="9525">
                      <a:solidFill>
                        <a:srgbClr val="000000"/>
                      </a:solidFill>
                      <a:prstDash val="solid"/>
                      <a:round/>
                      <a:headEnd len="med" w="med" type="none"/>
                      <a:tailEnd len="med" w="med" type="none"/>
                    </a:lnL>
                    <a:lnR cap="flat" cmpd="sng" w="25200">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5B9BD5"/>
                    </a:solidFill>
                  </a:tcPr>
                </a:tc>
                <a:tc>
                  <a:txBody>
                    <a:bodyPr>
                      <a:noAutofit/>
                    </a:bodyPr>
                    <a:lstStyle/>
                    <a:p>
                      <a:pPr lvl="0">
                        <a:spcBef>
                          <a:spcPts val="0"/>
                        </a:spcBef>
                        <a:buNone/>
                      </a:pPr>
                      <a:r>
                        <a:t/>
                      </a:r>
                      <a:endParaRPr/>
                    </a:p>
                  </a:txBody>
                  <a:tcPr marT="91425" marB="91425" marR="91425" marL="91425">
                    <a:lnL cap="flat" cmpd="sng" w="25200">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r>
              <a:tr h="655200">
                <a:tc>
                  <a:txBody>
                    <a:bodyPr>
                      <a:noAutofit/>
                    </a:bodyPr>
                    <a:lstStyle/>
                    <a:p>
                      <a:pPr indent="0" lvl="0" marL="0" marR="0" rtl="0" algn="ctr">
                        <a:lnSpc>
                          <a:spcPct val="100000"/>
                        </a:lnSpc>
                        <a:spcBef>
                          <a:spcPts val="0"/>
                        </a:spcBef>
                        <a:buSzPct val="25000"/>
                        <a:buNone/>
                      </a:pPr>
                      <a:r>
                        <a:rPr b="1" lang="en-US" sz="1100" u="none" cap="none" strike="noStrike">
                          <a:solidFill>
                            <a:srgbClr val="FFFFFF"/>
                          </a:solidFill>
                          <a:latin typeface="Cabin"/>
                          <a:ea typeface="Cabin"/>
                          <a:cs typeface="Cabin"/>
                          <a:sym typeface="Cabin"/>
                        </a:rPr>
                        <a:t>Analytics DB</a:t>
                      </a:r>
                    </a:p>
                  </a:txBody>
                  <a:tcPr marT="45725" marB="45725" marR="17275" marL="17275">
                    <a:lnL cap="flat" cmpd="sng" w="9525">
                      <a:solidFill>
                        <a:srgbClr val="000000"/>
                      </a:solidFill>
                      <a:prstDash val="solid"/>
                      <a:round/>
                      <a:headEnd len="med" w="med" type="none"/>
                      <a:tailEnd len="med" w="med" type="none"/>
                    </a:lnL>
                    <a:lnR cap="flat" cmpd="sng" w="25200">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5B9BD5"/>
                    </a:solidFill>
                  </a:tcPr>
                </a:tc>
                <a:tc>
                  <a:txBody>
                    <a:bodyPr>
                      <a:noAutofit/>
                    </a:bodyPr>
                    <a:lstStyle/>
                    <a:p>
                      <a:pPr lvl="0">
                        <a:spcBef>
                          <a:spcPts val="0"/>
                        </a:spcBef>
                        <a:buNone/>
                      </a:pPr>
                      <a:r>
                        <a:t/>
                      </a:r>
                      <a:endParaRPr/>
                    </a:p>
                  </a:txBody>
                  <a:tcPr marT="91425" marB="91425" marR="91425" marL="91425">
                    <a:lnL cap="flat" cmpd="sng" w="25200">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729FCF"/>
                    </a:solidFill>
                  </a:tcPr>
                </a:tc>
              </a:tr>
              <a:tr h="655200">
                <a:tc>
                  <a:txBody>
                    <a:bodyPr>
                      <a:noAutofit/>
                    </a:bodyPr>
                    <a:lstStyle/>
                    <a:p>
                      <a:pPr indent="0" lvl="0" marL="0" marR="0" rtl="0" algn="ctr">
                        <a:lnSpc>
                          <a:spcPct val="100000"/>
                        </a:lnSpc>
                        <a:spcBef>
                          <a:spcPts val="0"/>
                        </a:spcBef>
                        <a:buSzPct val="25000"/>
                        <a:buNone/>
                      </a:pPr>
                      <a:r>
                        <a:rPr b="1" lang="en-US" sz="1100" u="none" cap="none" strike="noStrike">
                          <a:solidFill>
                            <a:srgbClr val="FFFFFF"/>
                          </a:solidFill>
                          <a:latin typeface="Cabin"/>
                          <a:ea typeface="Cabin"/>
                          <a:cs typeface="Cabin"/>
                          <a:sym typeface="Cabin"/>
                        </a:rPr>
                        <a:t>Queue</a:t>
                      </a:r>
                    </a:p>
                  </a:txBody>
                  <a:tcPr marT="45725" marB="45725" marR="17275" marL="17275">
                    <a:lnL cap="flat" cmpd="sng" w="9525">
                      <a:solidFill>
                        <a:srgbClr val="000000"/>
                      </a:solidFill>
                      <a:prstDash val="solid"/>
                      <a:round/>
                      <a:headEnd len="med" w="med" type="none"/>
                      <a:tailEnd len="med" w="med" type="none"/>
                    </a:lnL>
                    <a:lnR cap="flat" cmpd="sng" w="25200">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12225">
                      <a:solidFill>
                        <a:srgbClr val="000000"/>
                      </a:solidFill>
                      <a:prstDash val="solid"/>
                      <a:round/>
                      <a:headEnd len="med" w="med" type="none"/>
                      <a:tailEnd len="med" w="med" type="none"/>
                    </a:lnB>
                    <a:solidFill>
                      <a:srgbClr val="5B9BD5"/>
                    </a:solidFill>
                  </a:tcPr>
                </a:tc>
                <a:tc>
                  <a:txBody>
                    <a:bodyPr>
                      <a:noAutofit/>
                    </a:bodyPr>
                    <a:lstStyle/>
                    <a:p>
                      <a:pPr lvl="0">
                        <a:spcBef>
                          <a:spcPts val="0"/>
                        </a:spcBef>
                        <a:buNone/>
                      </a:pPr>
                      <a:r>
                        <a:t/>
                      </a:r>
                      <a:endParaRPr/>
                    </a:p>
                  </a:txBody>
                  <a:tcPr marT="91425" marB="91425" marR="91425" marL="91425">
                    <a:lnL cap="flat" cmpd="sng" w="25200">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25200">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25200">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25200">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25200">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25200">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25200">
                      <a:solidFill>
                        <a:srgbClr val="000000"/>
                      </a:solidFill>
                      <a:prstDash val="solid"/>
                      <a:round/>
                      <a:headEnd len="med" w="med" type="none"/>
                      <a:tailEnd len="med" w="med" type="none"/>
                    </a:lnB>
                    <a:solidFill>
                      <a:srgbClr val="729FCF"/>
                    </a:solidFill>
                  </a:tcPr>
                </a:tc>
                <a:tc>
                  <a:txBody>
                    <a:bodyPr>
                      <a:noAutofit/>
                    </a:bodyPr>
                    <a:lstStyle/>
                    <a:p>
                      <a:pPr lvl="0">
                        <a:spcBef>
                          <a:spcPts val="0"/>
                        </a:spcBef>
                        <a:buNone/>
                      </a:pPr>
                      <a:r>
                        <a:t/>
                      </a:r>
                      <a:endParaRPr/>
                    </a:p>
                  </a:txBody>
                  <a:tcPr marT="91425" marB="91425" marR="91425" marL="91425">
                    <a:lnL cap="flat" cmpd="sng" w="122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25200">
                      <a:solidFill>
                        <a:srgbClr val="000000"/>
                      </a:solidFill>
                      <a:prstDash val="solid"/>
                      <a:round/>
                      <a:headEnd len="med" w="med" type="none"/>
                      <a:tailEnd len="med" w="med" type="none"/>
                    </a:lnB>
                    <a:solidFill>
                      <a:srgbClr val="729FCF"/>
                    </a:solidFill>
                  </a:tcPr>
                </a:tc>
              </a:tr>
              <a:tr h="655200">
                <a:tc>
                  <a:txBody>
                    <a:bodyPr>
                      <a:noAutofit/>
                    </a:bodyPr>
                    <a:lstStyle/>
                    <a:p>
                      <a:pPr lvl="0">
                        <a:spcBef>
                          <a:spcPts val="0"/>
                        </a:spcBef>
                        <a:buNone/>
                      </a:pPr>
                      <a:r>
                        <a:t/>
                      </a:r>
                      <a:endParaRPr/>
                    </a:p>
                  </a:txBody>
                  <a:tcPr marT="91425" marB="91425" marR="91425" marL="91425">
                    <a:lnL cap="flat" cmpd="sng" w="95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122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729FCF"/>
                    </a:solidFill>
                  </a:tcPr>
                </a:tc>
                <a:tc>
                  <a:txBody>
                    <a:bodyPr>
                      <a:noAutofit/>
                    </a:bodyPr>
                    <a:lstStyle/>
                    <a:p>
                      <a:pPr indent="0" lvl="0" marL="0" marR="0" rtl="0" algn="ctr">
                        <a:lnSpc>
                          <a:spcPct val="100000"/>
                        </a:lnSpc>
                        <a:spcBef>
                          <a:spcPts val="0"/>
                        </a:spcBef>
                        <a:buSzPct val="25000"/>
                        <a:buNone/>
                      </a:pPr>
                      <a:r>
                        <a:rPr b="1" lang="en-US" sz="1000" u="none" cap="none" strike="noStrike">
                          <a:solidFill>
                            <a:srgbClr val="FFFFFF"/>
                          </a:solidFill>
                          <a:latin typeface="Cabin"/>
                          <a:ea typeface="Cabin"/>
                          <a:cs typeface="Cabin"/>
                          <a:sym typeface="Cabin"/>
                        </a:rPr>
                        <a:t>Development VM</a:t>
                      </a:r>
                    </a:p>
                  </a:txBody>
                  <a:tcPr marT="45725" marB="45725" marR="17275" marL="1727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25200">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5B9BD5"/>
                    </a:solidFill>
                  </a:tcPr>
                </a:tc>
                <a:tc>
                  <a:txBody>
                    <a:bodyPr>
                      <a:noAutofit/>
                    </a:bodyPr>
                    <a:lstStyle/>
                    <a:p>
                      <a:pPr indent="0" lvl="0" marL="0" marR="0" rtl="0" algn="ctr">
                        <a:lnSpc>
                          <a:spcPct val="100000"/>
                        </a:lnSpc>
                        <a:spcBef>
                          <a:spcPts val="0"/>
                        </a:spcBef>
                        <a:buSzPct val="25000"/>
                        <a:buNone/>
                      </a:pPr>
                      <a:r>
                        <a:rPr b="1" lang="en-US" sz="1000" u="none" cap="none" strike="noStrike">
                          <a:solidFill>
                            <a:srgbClr val="FFFFFF"/>
                          </a:solidFill>
                          <a:latin typeface="Cabin"/>
                          <a:ea typeface="Cabin"/>
                          <a:cs typeface="Cabin"/>
                          <a:sym typeface="Cabin"/>
                        </a:rPr>
                        <a:t>QA Server</a:t>
                      </a:r>
                    </a:p>
                  </a:txBody>
                  <a:tcPr marT="45725" marB="45725" marR="17275" marL="1727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25200">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5B9BD5"/>
                    </a:solidFill>
                  </a:tcPr>
                </a:tc>
                <a:tc>
                  <a:txBody>
                    <a:bodyPr>
                      <a:noAutofit/>
                    </a:bodyPr>
                    <a:lstStyle/>
                    <a:p>
                      <a:pPr indent="0" lvl="0" marL="0" marR="0" rtl="0" algn="ctr">
                        <a:lnSpc>
                          <a:spcPct val="100000"/>
                        </a:lnSpc>
                        <a:spcBef>
                          <a:spcPts val="0"/>
                        </a:spcBef>
                        <a:buSzPct val="25000"/>
                        <a:buNone/>
                      </a:pPr>
                      <a:r>
                        <a:rPr b="1" lang="en-US" sz="1000" u="none" cap="none" strike="noStrike">
                          <a:solidFill>
                            <a:srgbClr val="FFFFFF"/>
                          </a:solidFill>
                          <a:latin typeface="Cabin"/>
                          <a:ea typeface="Cabin"/>
                          <a:cs typeface="Cabin"/>
                          <a:sym typeface="Cabin"/>
                        </a:rPr>
                        <a:t>Single Prod Server</a:t>
                      </a:r>
                    </a:p>
                  </a:txBody>
                  <a:tcPr marT="45725" marB="45725" marR="17275" marL="1727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25200">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5B9BD5"/>
                    </a:solidFill>
                  </a:tcPr>
                </a:tc>
                <a:tc>
                  <a:txBody>
                    <a:bodyPr>
                      <a:noAutofit/>
                    </a:bodyPr>
                    <a:lstStyle/>
                    <a:p>
                      <a:pPr indent="0" lvl="0" marL="0" marR="0" rtl="0" algn="ctr">
                        <a:lnSpc>
                          <a:spcPct val="100000"/>
                        </a:lnSpc>
                        <a:spcBef>
                          <a:spcPts val="0"/>
                        </a:spcBef>
                        <a:buSzPct val="25000"/>
                        <a:buNone/>
                      </a:pPr>
                      <a:r>
                        <a:rPr b="1" lang="en-US" sz="1000" u="none" cap="none" strike="noStrike">
                          <a:solidFill>
                            <a:srgbClr val="FFFFFF"/>
                          </a:solidFill>
                          <a:latin typeface="Cabin"/>
                          <a:ea typeface="Cabin"/>
                          <a:cs typeface="Cabin"/>
                          <a:sym typeface="Cabin"/>
                        </a:rPr>
                        <a:t>Onsite Cluster</a:t>
                      </a:r>
                    </a:p>
                  </a:txBody>
                  <a:tcPr marT="45725" marB="45725" marR="17275" marL="1727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25200">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5B9BD5"/>
                    </a:solidFill>
                  </a:tcPr>
                </a:tc>
                <a:tc>
                  <a:txBody>
                    <a:bodyPr>
                      <a:noAutofit/>
                    </a:bodyPr>
                    <a:lstStyle/>
                    <a:p>
                      <a:pPr indent="0" lvl="0" marL="0" marR="0" rtl="0" algn="ctr">
                        <a:lnSpc>
                          <a:spcPct val="100000"/>
                        </a:lnSpc>
                        <a:spcBef>
                          <a:spcPts val="0"/>
                        </a:spcBef>
                        <a:buSzPct val="25000"/>
                        <a:buNone/>
                      </a:pPr>
                      <a:r>
                        <a:rPr b="1" lang="en-US" sz="1000" u="none" cap="none" strike="noStrike">
                          <a:solidFill>
                            <a:srgbClr val="FFFFFF"/>
                          </a:solidFill>
                          <a:latin typeface="Cabin"/>
                          <a:ea typeface="Cabin"/>
                          <a:cs typeface="Cabin"/>
                          <a:sym typeface="Cabin"/>
                        </a:rPr>
                        <a:t>Public Cloud</a:t>
                      </a:r>
                    </a:p>
                  </a:txBody>
                  <a:tcPr marT="45725" marB="45725" marR="17275" marL="1727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25200">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5B9BD5"/>
                    </a:solidFill>
                  </a:tcPr>
                </a:tc>
                <a:tc>
                  <a:txBody>
                    <a:bodyPr>
                      <a:noAutofit/>
                    </a:bodyPr>
                    <a:lstStyle/>
                    <a:p>
                      <a:pPr indent="0" lvl="0" marL="0" marR="0" rtl="0" algn="ctr">
                        <a:lnSpc>
                          <a:spcPct val="100000"/>
                        </a:lnSpc>
                        <a:spcBef>
                          <a:spcPts val="0"/>
                        </a:spcBef>
                        <a:buSzPct val="25000"/>
                        <a:buNone/>
                      </a:pPr>
                      <a:r>
                        <a:rPr b="1" lang="en-US" sz="1000" u="none" cap="none" strike="noStrike">
                          <a:solidFill>
                            <a:srgbClr val="FFFFFF"/>
                          </a:solidFill>
                          <a:latin typeface="Cabin"/>
                          <a:ea typeface="Cabin"/>
                          <a:cs typeface="Cabin"/>
                          <a:sym typeface="Cabin"/>
                        </a:rPr>
                        <a:t>Contributor’s laptop</a:t>
                      </a:r>
                    </a:p>
                  </a:txBody>
                  <a:tcPr marT="45725" marB="45725" marR="17275" marL="17275">
                    <a:lnL cap="flat" cmpd="sng" w="12225">
                      <a:solidFill>
                        <a:srgbClr val="000000"/>
                      </a:solidFill>
                      <a:prstDash val="solid"/>
                      <a:round/>
                      <a:headEnd len="med" w="med" type="none"/>
                      <a:tailEnd len="med" w="med" type="none"/>
                    </a:lnL>
                    <a:lnR cap="flat" cmpd="sng" w="12225">
                      <a:solidFill>
                        <a:srgbClr val="000000"/>
                      </a:solidFill>
                      <a:prstDash val="solid"/>
                      <a:round/>
                      <a:headEnd len="med" w="med" type="none"/>
                      <a:tailEnd len="med" w="med" type="none"/>
                    </a:lnR>
                    <a:lnT cap="flat" cmpd="sng" w="25200">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5B9BD5"/>
                    </a:solidFill>
                  </a:tcPr>
                </a:tc>
                <a:tc>
                  <a:txBody>
                    <a:bodyPr>
                      <a:noAutofit/>
                    </a:bodyPr>
                    <a:lstStyle/>
                    <a:p>
                      <a:pPr indent="0" lvl="0" marL="0" marR="0" rtl="0" algn="ctr">
                        <a:lnSpc>
                          <a:spcPct val="100000"/>
                        </a:lnSpc>
                        <a:spcBef>
                          <a:spcPts val="0"/>
                        </a:spcBef>
                        <a:buSzPct val="25000"/>
                        <a:buNone/>
                      </a:pPr>
                      <a:r>
                        <a:rPr b="1" lang="en-US" sz="1000" u="none" cap="none" strike="noStrike">
                          <a:solidFill>
                            <a:srgbClr val="FFFFFF"/>
                          </a:solidFill>
                          <a:latin typeface="Cabin"/>
                          <a:ea typeface="Cabin"/>
                          <a:cs typeface="Cabin"/>
                          <a:sym typeface="Cabin"/>
                        </a:rPr>
                        <a:t>Customer Servers</a:t>
                      </a:r>
                    </a:p>
                  </a:txBody>
                  <a:tcPr marT="45725" marB="45725" marR="17275" marL="17275">
                    <a:lnL cap="flat" cmpd="sng" w="122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200">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5B9BD5"/>
                    </a:solidFill>
                  </a:tcPr>
                </a:tc>
              </a:tr>
            </a:tbl>
          </a:graphicData>
        </a:graphic>
      </p:graphicFrame>
      <p:sp>
        <p:nvSpPr>
          <p:cNvPr id="335" name="Shape 335"/>
          <p:cNvSpPr/>
          <p:nvPr/>
        </p:nvSpPr>
        <p:spPr>
          <a:xfrm>
            <a:off x="1454759" y="1398959"/>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FFC000"/>
          </a:solidFill>
          <a:ln cap="flat" cmpd="sng" w="12600">
            <a:solidFill>
              <a:srgbClr val="FFFFFF"/>
            </a:solidFill>
            <a:prstDash val="solid"/>
            <a:miter/>
            <a:headEnd len="med" w="med" type="none"/>
            <a:tailEnd len="med" w="med" type="none"/>
          </a:ln>
        </p:spPr>
      </p:sp>
      <p:sp>
        <p:nvSpPr>
          <p:cNvPr id="336" name="Shape 336"/>
          <p:cNvSpPr/>
          <p:nvPr/>
        </p:nvSpPr>
        <p:spPr>
          <a:xfrm>
            <a:off x="1529640" y="1533959"/>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70AD47"/>
          </a:solidFill>
          <a:ln cap="flat" cmpd="sng" w="12600">
            <a:solidFill>
              <a:srgbClr val="FFFFFF"/>
            </a:solidFill>
            <a:prstDash val="solid"/>
            <a:miter/>
            <a:headEnd len="med" w="med" type="none"/>
            <a:tailEnd len="med" w="med" type="none"/>
          </a:ln>
        </p:spPr>
      </p:sp>
      <p:sp>
        <p:nvSpPr>
          <p:cNvPr id="337" name="Shape 337"/>
          <p:cNvSpPr/>
          <p:nvPr/>
        </p:nvSpPr>
        <p:spPr>
          <a:xfrm>
            <a:off x="1380240" y="1533959"/>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cap="flat" cmpd="sng" w="12600">
            <a:solidFill>
              <a:srgbClr val="FFFFFF"/>
            </a:solidFill>
            <a:prstDash val="solid"/>
            <a:miter/>
            <a:headEnd len="med" w="med" type="none"/>
            <a:tailEnd len="med" w="med" type="none"/>
          </a:ln>
        </p:spPr>
      </p:sp>
      <p:sp>
        <p:nvSpPr>
          <p:cNvPr id="338" name="Shape 338"/>
          <p:cNvSpPr/>
          <p:nvPr/>
        </p:nvSpPr>
        <p:spPr>
          <a:xfrm>
            <a:off x="1396440" y="2118959"/>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FFC000"/>
          </a:solidFill>
          <a:ln cap="flat" cmpd="sng" w="12600">
            <a:solidFill>
              <a:srgbClr val="FFFFFF"/>
            </a:solidFill>
            <a:prstDash val="solid"/>
            <a:miter/>
            <a:headEnd len="med" w="med" type="none"/>
            <a:tailEnd len="med" w="med" type="none"/>
          </a:ln>
        </p:spPr>
      </p:sp>
      <p:sp>
        <p:nvSpPr>
          <p:cNvPr id="339" name="Shape 339"/>
          <p:cNvSpPr/>
          <p:nvPr/>
        </p:nvSpPr>
        <p:spPr>
          <a:xfrm>
            <a:off x="1545840" y="2118959"/>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4372C3"/>
          </a:solidFill>
          <a:ln cap="flat" cmpd="sng" w="12600">
            <a:solidFill>
              <a:srgbClr val="FFFFFF"/>
            </a:solidFill>
            <a:prstDash val="solid"/>
            <a:miter/>
            <a:headEnd len="med" w="med" type="none"/>
            <a:tailEnd len="med" w="med" type="none"/>
          </a:ln>
        </p:spPr>
      </p:sp>
      <p:sp>
        <p:nvSpPr>
          <p:cNvPr id="340" name="Shape 340"/>
          <p:cNvSpPr/>
          <p:nvPr/>
        </p:nvSpPr>
        <p:spPr>
          <a:xfrm>
            <a:off x="1471320" y="2253959"/>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70AD47"/>
          </a:solidFill>
          <a:ln cap="flat" cmpd="sng" w="12600">
            <a:solidFill>
              <a:srgbClr val="FFFFFF"/>
            </a:solidFill>
            <a:prstDash val="solid"/>
            <a:miter/>
            <a:headEnd len="med" w="med" type="none"/>
            <a:tailEnd len="med" w="med" type="none"/>
          </a:ln>
        </p:spPr>
      </p:sp>
      <p:sp>
        <p:nvSpPr>
          <p:cNvPr id="341" name="Shape 341"/>
          <p:cNvSpPr/>
          <p:nvPr/>
        </p:nvSpPr>
        <p:spPr>
          <a:xfrm>
            <a:off x="1321920" y="2253959"/>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cap="flat" cmpd="sng" w="12600">
            <a:solidFill>
              <a:srgbClr val="FFFFFF"/>
            </a:solidFill>
            <a:prstDash val="solid"/>
            <a:miter/>
            <a:headEnd len="med" w="med" type="none"/>
            <a:tailEnd len="med" w="med" type="none"/>
          </a:ln>
        </p:spPr>
      </p:sp>
      <p:sp>
        <p:nvSpPr>
          <p:cNvPr id="342" name="Shape 342"/>
          <p:cNvSpPr/>
          <p:nvPr/>
        </p:nvSpPr>
        <p:spPr>
          <a:xfrm>
            <a:off x="1403279" y="2664719"/>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cap="flat" cmpd="sng" w="12600">
            <a:solidFill>
              <a:srgbClr val="FFFFFF"/>
            </a:solidFill>
            <a:prstDash val="solid"/>
            <a:miter/>
            <a:headEnd len="med" w="med" type="none"/>
            <a:tailEnd len="med" w="med" type="none"/>
          </a:ln>
        </p:spPr>
      </p:sp>
      <p:sp>
        <p:nvSpPr>
          <p:cNvPr id="343" name="Shape 343"/>
          <p:cNvSpPr/>
          <p:nvPr/>
        </p:nvSpPr>
        <p:spPr>
          <a:xfrm>
            <a:off x="1328400" y="2799719"/>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FFC000"/>
          </a:solidFill>
          <a:ln cap="flat" cmpd="sng" w="12600">
            <a:solidFill>
              <a:srgbClr val="FFFFFF"/>
            </a:solidFill>
            <a:prstDash val="solid"/>
            <a:miter/>
            <a:headEnd len="med" w="med" type="none"/>
            <a:tailEnd len="med" w="med" type="none"/>
          </a:ln>
        </p:spPr>
      </p:sp>
      <p:sp>
        <p:nvSpPr>
          <p:cNvPr id="344" name="Shape 344"/>
          <p:cNvSpPr/>
          <p:nvPr/>
        </p:nvSpPr>
        <p:spPr>
          <a:xfrm>
            <a:off x="1477800" y="2799719"/>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4372C3"/>
          </a:solidFill>
          <a:ln cap="flat" cmpd="sng" w="12600">
            <a:solidFill>
              <a:srgbClr val="FFFFFF"/>
            </a:solidFill>
            <a:prstDash val="solid"/>
            <a:miter/>
            <a:headEnd len="med" w="med" type="none"/>
            <a:tailEnd len="med" w="med" type="none"/>
          </a:ln>
        </p:spPr>
      </p:sp>
      <p:sp>
        <p:nvSpPr>
          <p:cNvPr id="345" name="Shape 345"/>
          <p:cNvSpPr/>
          <p:nvPr/>
        </p:nvSpPr>
        <p:spPr>
          <a:xfrm>
            <a:off x="1403279" y="2934719"/>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70AD47"/>
          </a:solidFill>
          <a:ln cap="flat" cmpd="sng" w="12600">
            <a:solidFill>
              <a:srgbClr val="FFFFFF"/>
            </a:solidFill>
            <a:prstDash val="solid"/>
            <a:miter/>
            <a:headEnd len="med" w="med" type="none"/>
            <a:tailEnd len="med" w="med" type="none"/>
          </a:ln>
        </p:spPr>
      </p:sp>
      <p:sp>
        <p:nvSpPr>
          <p:cNvPr id="346" name="Shape 346"/>
          <p:cNvSpPr/>
          <p:nvPr/>
        </p:nvSpPr>
        <p:spPr>
          <a:xfrm>
            <a:off x="1500479" y="4629600"/>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cap="flat" cmpd="sng" w="12600">
            <a:solidFill>
              <a:srgbClr val="FFFFFF"/>
            </a:solidFill>
            <a:prstDash val="solid"/>
            <a:miter/>
            <a:headEnd len="med" w="med" type="none"/>
            <a:tailEnd len="med" w="med" type="none"/>
          </a:ln>
        </p:spPr>
      </p:sp>
      <p:sp>
        <p:nvSpPr>
          <p:cNvPr id="347" name="Shape 347"/>
          <p:cNvSpPr/>
          <p:nvPr/>
        </p:nvSpPr>
        <p:spPr>
          <a:xfrm>
            <a:off x="1351079" y="4629600"/>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A5A5A5"/>
          </a:solidFill>
          <a:ln cap="flat" cmpd="sng" w="12600">
            <a:solidFill>
              <a:srgbClr val="FFFFFF"/>
            </a:solidFill>
            <a:prstDash val="solid"/>
            <a:miter/>
            <a:headEnd len="med" w="med" type="none"/>
            <a:tailEnd len="med" w="med" type="none"/>
          </a:ln>
        </p:spPr>
      </p:sp>
      <p:sp>
        <p:nvSpPr>
          <p:cNvPr id="348" name="Shape 348"/>
          <p:cNvSpPr/>
          <p:nvPr/>
        </p:nvSpPr>
        <p:spPr>
          <a:xfrm>
            <a:off x="1425600" y="4764600"/>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FFC000"/>
          </a:solidFill>
          <a:ln cap="flat" cmpd="sng" w="12600">
            <a:solidFill>
              <a:srgbClr val="FFFFFF"/>
            </a:solidFill>
            <a:prstDash val="solid"/>
            <a:miter/>
            <a:headEnd len="med" w="med" type="none"/>
            <a:tailEnd len="med" w="med" type="none"/>
          </a:ln>
        </p:spPr>
      </p:sp>
      <p:sp>
        <p:nvSpPr>
          <p:cNvPr id="349" name="Shape 349"/>
          <p:cNvSpPr/>
          <p:nvPr/>
        </p:nvSpPr>
        <p:spPr>
          <a:xfrm>
            <a:off x="1500479" y="4899960"/>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70AD47"/>
          </a:solidFill>
          <a:ln cap="flat" cmpd="sng" w="12600">
            <a:solidFill>
              <a:srgbClr val="FFFFFF"/>
            </a:solidFill>
            <a:prstDash val="solid"/>
            <a:miter/>
            <a:headEnd len="med" w="med" type="none"/>
            <a:tailEnd len="med" w="med" type="none"/>
          </a:ln>
        </p:spPr>
      </p:sp>
      <p:sp>
        <p:nvSpPr>
          <p:cNvPr id="350" name="Shape 350"/>
          <p:cNvSpPr/>
          <p:nvPr/>
        </p:nvSpPr>
        <p:spPr>
          <a:xfrm>
            <a:off x="1351079" y="4899960"/>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cap="flat" cmpd="sng" w="12600">
            <a:solidFill>
              <a:srgbClr val="FFFFFF"/>
            </a:solidFill>
            <a:prstDash val="solid"/>
            <a:miter/>
            <a:headEnd len="med" w="med" type="none"/>
            <a:tailEnd len="med" w="med" type="none"/>
          </a:ln>
        </p:spPr>
      </p:sp>
      <p:sp>
        <p:nvSpPr>
          <p:cNvPr id="351" name="Shape 351"/>
          <p:cNvSpPr/>
          <p:nvPr/>
        </p:nvSpPr>
        <p:spPr>
          <a:xfrm>
            <a:off x="1393559" y="3968280"/>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cap="flat" cmpd="sng" w="12600">
            <a:solidFill>
              <a:srgbClr val="FFFFFF"/>
            </a:solidFill>
            <a:prstDash val="solid"/>
            <a:miter/>
            <a:headEnd len="med" w="med" type="none"/>
            <a:tailEnd len="med" w="med" type="none"/>
          </a:ln>
        </p:spPr>
      </p:sp>
      <p:sp>
        <p:nvSpPr>
          <p:cNvPr id="352" name="Shape 352"/>
          <p:cNvSpPr/>
          <p:nvPr/>
        </p:nvSpPr>
        <p:spPr>
          <a:xfrm>
            <a:off x="1468079" y="4103280"/>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4372C3"/>
          </a:solidFill>
          <a:ln cap="flat" cmpd="sng" w="12600">
            <a:solidFill>
              <a:srgbClr val="FFFFFF"/>
            </a:solidFill>
            <a:prstDash val="solid"/>
            <a:miter/>
            <a:headEnd len="med" w="med" type="none"/>
            <a:tailEnd len="med" w="med" type="none"/>
          </a:ln>
        </p:spPr>
      </p:sp>
      <p:sp>
        <p:nvSpPr>
          <p:cNvPr id="353" name="Shape 353"/>
          <p:cNvSpPr/>
          <p:nvPr/>
        </p:nvSpPr>
        <p:spPr>
          <a:xfrm>
            <a:off x="1393559" y="4238280"/>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70AD47"/>
          </a:solidFill>
          <a:ln cap="flat" cmpd="sng" w="12600">
            <a:solidFill>
              <a:srgbClr val="FFFFFF"/>
            </a:solidFill>
            <a:prstDash val="solid"/>
            <a:miter/>
            <a:headEnd len="med" w="med" type="none"/>
            <a:tailEnd len="med" w="med" type="none"/>
          </a:ln>
        </p:spPr>
      </p:sp>
      <p:sp>
        <p:nvSpPr>
          <p:cNvPr id="354" name="Shape 354"/>
          <p:cNvSpPr/>
          <p:nvPr/>
        </p:nvSpPr>
        <p:spPr>
          <a:xfrm>
            <a:off x="1490759" y="3394439"/>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cap="flat" cmpd="sng" w="12600">
            <a:solidFill>
              <a:srgbClr val="FFFFFF"/>
            </a:solidFill>
            <a:prstDash val="solid"/>
            <a:miter/>
            <a:headEnd len="med" w="med" type="none"/>
            <a:tailEnd len="med" w="med" type="none"/>
          </a:ln>
        </p:spPr>
      </p:sp>
      <p:sp>
        <p:nvSpPr>
          <p:cNvPr id="355" name="Shape 355"/>
          <p:cNvSpPr/>
          <p:nvPr/>
        </p:nvSpPr>
        <p:spPr>
          <a:xfrm>
            <a:off x="1341359" y="3394439"/>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A5A5A5"/>
          </a:solidFill>
          <a:ln cap="flat" cmpd="sng" w="12600">
            <a:solidFill>
              <a:srgbClr val="FFFFFF"/>
            </a:solidFill>
            <a:prstDash val="solid"/>
            <a:miter/>
            <a:headEnd len="med" w="med" type="none"/>
            <a:tailEnd len="med" w="med" type="none"/>
          </a:ln>
        </p:spPr>
      </p:sp>
      <p:sp>
        <p:nvSpPr>
          <p:cNvPr id="356" name="Shape 356"/>
          <p:cNvSpPr/>
          <p:nvPr/>
        </p:nvSpPr>
        <p:spPr>
          <a:xfrm>
            <a:off x="1415879" y="3529439"/>
            <a:ext cx="137880" cy="15875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FFC000"/>
          </a:solidFill>
          <a:ln cap="flat" cmpd="sng" w="12600">
            <a:solidFill>
              <a:srgbClr val="FFFFFF"/>
            </a:solidFill>
            <a:prstDash val="solid"/>
            <a:miter/>
            <a:headEnd len="med" w="med" type="none"/>
            <a:tailEnd len="med" w="med" type="none"/>
          </a:ln>
        </p:spPr>
      </p:sp>
      <p:pic>
        <p:nvPicPr>
          <p:cNvPr id="357" name="Shape 357"/>
          <p:cNvPicPr preferRelativeResize="0"/>
          <p:nvPr/>
        </p:nvPicPr>
        <p:blipFill rotWithShape="1">
          <a:blip r:embed="rId3">
            <a:alphaModFix/>
          </a:blip>
          <a:srcRect b="0" l="0" r="0" t="0"/>
          <a:stretch/>
        </p:blipFill>
        <p:spPr>
          <a:xfrm>
            <a:off x="3612960" y="5981760"/>
            <a:ext cx="677520" cy="408959"/>
          </a:xfrm>
          <a:prstGeom prst="rect">
            <a:avLst/>
          </a:prstGeom>
          <a:noFill/>
          <a:ln>
            <a:noFill/>
          </a:ln>
        </p:spPr>
      </p:pic>
      <p:pic>
        <p:nvPicPr>
          <p:cNvPr id="358" name="Shape 358"/>
          <p:cNvPicPr preferRelativeResize="0"/>
          <p:nvPr/>
        </p:nvPicPr>
        <p:blipFill rotWithShape="1">
          <a:blip r:embed="rId4">
            <a:alphaModFix/>
          </a:blip>
          <a:srcRect b="0" l="0" r="0" t="0"/>
          <a:stretch/>
        </p:blipFill>
        <p:spPr>
          <a:xfrm>
            <a:off x="5327639" y="5883480"/>
            <a:ext cx="697319" cy="447839"/>
          </a:xfrm>
          <a:prstGeom prst="rect">
            <a:avLst/>
          </a:prstGeom>
          <a:noFill/>
          <a:ln>
            <a:noFill/>
          </a:ln>
        </p:spPr>
      </p:pic>
      <p:pic>
        <p:nvPicPr>
          <p:cNvPr id="359" name="Shape 359"/>
          <p:cNvPicPr preferRelativeResize="0"/>
          <p:nvPr/>
        </p:nvPicPr>
        <p:blipFill/>
        <p:spPr>
          <a:xfrm>
            <a:off x="4564800" y="5892839"/>
            <a:ext cx="478800" cy="649440"/>
          </a:xfrm>
          <a:prstGeom prst="rect">
            <a:avLst/>
          </a:prstGeom>
          <a:solidFill>
            <a:srgbClr val="FFFFFF"/>
          </a:solidFill>
          <a:ln>
            <a:noFill/>
          </a:ln>
        </p:spPr>
      </p:pic>
      <p:pic>
        <p:nvPicPr>
          <p:cNvPr id="360" name="Shape 360"/>
          <p:cNvPicPr preferRelativeResize="0"/>
          <p:nvPr/>
        </p:nvPicPr>
        <p:blipFill rotWithShape="1">
          <a:blip r:embed="rId5">
            <a:alphaModFix/>
          </a:blip>
          <a:srcRect b="0" l="0" r="0" t="0"/>
          <a:stretch/>
        </p:blipFill>
        <p:spPr>
          <a:xfrm>
            <a:off x="6249960" y="5921280"/>
            <a:ext cx="596520" cy="820439"/>
          </a:xfrm>
          <a:prstGeom prst="rect">
            <a:avLst/>
          </a:prstGeom>
          <a:noFill/>
          <a:ln>
            <a:noFill/>
          </a:ln>
        </p:spPr>
      </p:pic>
      <p:pic>
        <p:nvPicPr>
          <p:cNvPr id="361" name="Shape 361"/>
          <p:cNvPicPr preferRelativeResize="0"/>
          <p:nvPr/>
        </p:nvPicPr>
        <p:blipFill rotWithShape="1">
          <a:blip r:embed="rId6">
            <a:alphaModFix/>
          </a:blip>
          <a:srcRect b="0" l="0" r="0" t="0"/>
          <a:stretch/>
        </p:blipFill>
        <p:spPr>
          <a:xfrm>
            <a:off x="7004520" y="6060960"/>
            <a:ext cx="841320" cy="506520"/>
          </a:xfrm>
          <a:prstGeom prst="rect">
            <a:avLst/>
          </a:prstGeom>
          <a:noFill/>
          <a:ln>
            <a:noFill/>
          </a:ln>
        </p:spPr>
      </p:pic>
      <p:pic>
        <p:nvPicPr>
          <p:cNvPr id="362" name="Shape 362"/>
          <p:cNvPicPr preferRelativeResize="0"/>
          <p:nvPr/>
        </p:nvPicPr>
        <p:blipFill rotWithShape="1">
          <a:blip r:embed="rId7">
            <a:alphaModFix/>
          </a:blip>
          <a:srcRect b="0" l="0" r="0" t="0"/>
          <a:stretch/>
        </p:blipFill>
        <p:spPr>
          <a:xfrm>
            <a:off x="8033400" y="6108839"/>
            <a:ext cx="559440" cy="445320"/>
          </a:xfrm>
          <a:prstGeom prst="rect">
            <a:avLst/>
          </a:prstGeom>
          <a:noFill/>
          <a:ln>
            <a:noFill/>
          </a:ln>
        </p:spPr>
      </p:pic>
      <p:pic>
        <p:nvPicPr>
          <p:cNvPr id="363" name="Shape 363"/>
          <p:cNvPicPr preferRelativeResize="0"/>
          <p:nvPr/>
        </p:nvPicPr>
        <p:blipFill/>
        <p:spPr>
          <a:xfrm>
            <a:off x="8825760" y="5966639"/>
            <a:ext cx="478800" cy="649440"/>
          </a:xfrm>
          <a:prstGeom prst="rect">
            <a:avLst/>
          </a:prstGeom>
          <a:solidFill>
            <a:srgbClr val="FFFFFF"/>
          </a:solidFill>
          <a:ln>
            <a:noFill/>
          </a:ln>
        </p:spPr>
      </p:pic>
      <p:pic>
        <p:nvPicPr>
          <p:cNvPr id="364" name="Shape 364"/>
          <p:cNvPicPr preferRelativeResize="0"/>
          <p:nvPr/>
        </p:nvPicPr>
        <p:blipFill/>
        <p:spPr>
          <a:xfrm>
            <a:off x="8939160" y="5966639"/>
            <a:ext cx="478800" cy="649440"/>
          </a:xfrm>
          <a:prstGeom prst="rect">
            <a:avLst/>
          </a:prstGeom>
          <a:solidFill>
            <a:srgbClr val="FFFFFF"/>
          </a:solidFill>
          <a:ln>
            <a:noFill/>
          </a:ln>
        </p:spPr>
      </p:pic>
      <p:pic>
        <p:nvPicPr>
          <p:cNvPr id="365" name="Shape 365"/>
          <p:cNvPicPr preferRelativeResize="0"/>
          <p:nvPr/>
        </p:nvPicPr>
        <p:blipFill/>
        <p:spPr>
          <a:xfrm>
            <a:off x="9065520" y="5971319"/>
            <a:ext cx="478800" cy="649440"/>
          </a:xfrm>
          <a:prstGeom prst="rect">
            <a:avLst/>
          </a:prstGeom>
          <a:solidFill>
            <a:srgbClr val="FFFFFF"/>
          </a:solidFill>
          <a:ln>
            <a:noFill/>
          </a:ln>
        </p:spPr>
      </p:pic>
      <p:sp>
        <p:nvSpPr>
          <p:cNvPr id="366" name="Shape 366"/>
          <p:cNvSpPr txBox="1"/>
          <p:nvPr/>
        </p:nvSpPr>
        <p:spPr>
          <a:xfrm>
            <a:off x="828359" y="178200"/>
            <a:ext cx="10515239" cy="667080"/>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None/>
            </a:pPr>
            <a:r>
              <a:t/>
            </a:r>
            <a:endParaRPr b="0" i="0" sz="1400" u="none" cap="none" strike="noStrike">
              <a:solidFill>
                <a:srgbClr val="000000"/>
              </a:solidFill>
              <a:latin typeface="Arial"/>
              <a:ea typeface="Arial"/>
              <a:cs typeface="Arial"/>
              <a:sym typeface="Arial"/>
            </a:endParaRPr>
          </a:p>
        </p:txBody>
      </p:sp>
      <p:pic>
        <p:nvPicPr>
          <p:cNvPr id="367" name="Shape 367"/>
          <p:cNvPicPr preferRelativeResize="0"/>
          <p:nvPr/>
        </p:nvPicPr>
        <p:blipFill rotWithShape="1">
          <a:blip r:embed="rId8">
            <a:alphaModFix/>
          </a:blip>
          <a:srcRect b="0" l="0" r="0" t="0"/>
          <a:stretch/>
        </p:blipFill>
        <p:spPr>
          <a:xfrm>
            <a:off x="3565080" y="1441800"/>
            <a:ext cx="806399" cy="390599"/>
          </a:xfrm>
          <a:prstGeom prst="rect">
            <a:avLst/>
          </a:prstGeom>
          <a:noFill/>
          <a:ln>
            <a:noFill/>
          </a:ln>
        </p:spPr>
      </p:pic>
      <p:pic>
        <p:nvPicPr>
          <p:cNvPr id="368" name="Shape 368"/>
          <p:cNvPicPr preferRelativeResize="0"/>
          <p:nvPr/>
        </p:nvPicPr>
        <p:blipFill rotWithShape="1">
          <a:blip r:embed="rId8">
            <a:alphaModFix/>
          </a:blip>
          <a:srcRect b="0" l="0" r="0" t="0"/>
          <a:stretch/>
        </p:blipFill>
        <p:spPr>
          <a:xfrm>
            <a:off x="4428360" y="1441800"/>
            <a:ext cx="806399" cy="390599"/>
          </a:xfrm>
          <a:prstGeom prst="rect">
            <a:avLst/>
          </a:prstGeom>
          <a:noFill/>
          <a:ln>
            <a:noFill/>
          </a:ln>
        </p:spPr>
      </p:pic>
      <p:pic>
        <p:nvPicPr>
          <p:cNvPr id="369" name="Shape 369"/>
          <p:cNvPicPr preferRelativeResize="0"/>
          <p:nvPr/>
        </p:nvPicPr>
        <p:blipFill rotWithShape="1">
          <a:blip r:embed="rId8">
            <a:alphaModFix/>
          </a:blip>
          <a:srcRect b="0" l="0" r="0" t="0"/>
          <a:stretch/>
        </p:blipFill>
        <p:spPr>
          <a:xfrm>
            <a:off x="5291639" y="1441800"/>
            <a:ext cx="806399" cy="390599"/>
          </a:xfrm>
          <a:prstGeom prst="rect">
            <a:avLst/>
          </a:prstGeom>
          <a:noFill/>
          <a:ln>
            <a:noFill/>
          </a:ln>
        </p:spPr>
      </p:pic>
      <p:pic>
        <p:nvPicPr>
          <p:cNvPr id="370" name="Shape 370"/>
          <p:cNvPicPr preferRelativeResize="0"/>
          <p:nvPr/>
        </p:nvPicPr>
        <p:blipFill rotWithShape="1">
          <a:blip r:embed="rId8">
            <a:alphaModFix/>
          </a:blip>
          <a:srcRect b="0" l="0" r="0" t="0"/>
          <a:stretch/>
        </p:blipFill>
        <p:spPr>
          <a:xfrm>
            <a:off x="6154919" y="1441800"/>
            <a:ext cx="806399" cy="390599"/>
          </a:xfrm>
          <a:prstGeom prst="rect">
            <a:avLst/>
          </a:prstGeom>
          <a:noFill/>
          <a:ln>
            <a:noFill/>
          </a:ln>
        </p:spPr>
      </p:pic>
      <p:pic>
        <p:nvPicPr>
          <p:cNvPr id="371" name="Shape 371"/>
          <p:cNvPicPr preferRelativeResize="0"/>
          <p:nvPr/>
        </p:nvPicPr>
        <p:blipFill rotWithShape="1">
          <a:blip r:embed="rId8">
            <a:alphaModFix/>
          </a:blip>
          <a:srcRect b="0" l="0" r="0" t="0"/>
          <a:stretch/>
        </p:blipFill>
        <p:spPr>
          <a:xfrm>
            <a:off x="7018200" y="1441800"/>
            <a:ext cx="806399" cy="390599"/>
          </a:xfrm>
          <a:prstGeom prst="rect">
            <a:avLst/>
          </a:prstGeom>
          <a:noFill/>
          <a:ln>
            <a:noFill/>
          </a:ln>
        </p:spPr>
      </p:pic>
      <p:pic>
        <p:nvPicPr>
          <p:cNvPr id="372" name="Shape 372"/>
          <p:cNvPicPr preferRelativeResize="0"/>
          <p:nvPr/>
        </p:nvPicPr>
        <p:blipFill rotWithShape="1">
          <a:blip r:embed="rId8">
            <a:alphaModFix/>
          </a:blip>
          <a:srcRect b="0" l="0" r="0" t="0"/>
          <a:stretch/>
        </p:blipFill>
        <p:spPr>
          <a:xfrm>
            <a:off x="7881479" y="1441800"/>
            <a:ext cx="806399" cy="390599"/>
          </a:xfrm>
          <a:prstGeom prst="rect">
            <a:avLst/>
          </a:prstGeom>
          <a:noFill/>
          <a:ln>
            <a:noFill/>
          </a:ln>
        </p:spPr>
      </p:pic>
      <p:pic>
        <p:nvPicPr>
          <p:cNvPr id="373" name="Shape 373"/>
          <p:cNvPicPr preferRelativeResize="0"/>
          <p:nvPr/>
        </p:nvPicPr>
        <p:blipFill rotWithShape="1">
          <a:blip r:embed="rId8">
            <a:alphaModFix/>
          </a:blip>
          <a:srcRect b="0" l="0" r="0" t="0"/>
          <a:stretch/>
        </p:blipFill>
        <p:spPr>
          <a:xfrm>
            <a:off x="8744760" y="1441800"/>
            <a:ext cx="806399" cy="390599"/>
          </a:xfrm>
          <a:prstGeom prst="rect">
            <a:avLst/>
          </a:prstGeom>
          <a:noFill/>
          <a:ln>
            <a:noFill/>
          </a:ln>
        </p:spPr>
      </p:pic>
      <p:pic>
        <p:nvPicPr>
          <p:cNvPr id="374" name="Shape 374"/>
          <p:cNvPicPr preferRelativeResize="0"/>
          <p:nvPr/>
        </p:nvPicPr>
        <p:blipFill rotWithShape="1">
          <a:blip r:embed="rId9">
            <a:alphaModFix/>
          </a:blip>
          <a:srcRect b="0" l="0" r="0" t="0"/>
          <a:stretch/>
        </p:blipFill>
        <p:spPr>
          <a:xfrm>
            <a:off x="3543839" y="1409759"/>
            <a:ext cx="6009839" cy="409319"/>
          </a:xfrm>
          <a:prstGeom prst="rect">
            <a:avLst/>
          </a:prstGeom>
          <a:noFill/>
          <a:ln>
            <a:noFill/>
          </a:ln>
        </p:spPr>
      </p:pic>
      <p:pic>
        <p:nvPicPr>
          <p:cNvPr id="375" name="Shape 375"/>
          <p:cNvPicPr preferRelativeResize="0"/>
          <p:nvPr/>
        </p:nvPicPr>
        <p:blipFill rotWithShape="1">
          <a:blip r:embed="rId9">
            <a:alphaModFix/>
          </a:blip>
          <a:srcRect b="0" l="0" r="0" t="0"/>
          <a:stretch/>
        </p:blipFill>
        <p:spPr>
          <a:xfrm>
            <a:off x="3546000" y="2067119"/>
            <a:ext cx="6009839" cy="409319"/>
          </a:xfrm>
          <a:prstGeom prst="rect">
            <a:avLst/>
          </a:prstGeom>
          <a:noFill/>
          <a:ln>
            <a:noFill/>
          </a:ln>
        </p:spPr>
      </p:pic>
      <p:pic>
        <p:nvPicPr>
          <p:cNvPr id="376" name="Shape 376"/>
          <p:cNvPicPr preferRelativeResize="0"/>
          <p:nvPr/>
        </p:nvPicPr>
        <p:blipFill rotWithShape="1">
          <a:blip r:embed="rId9">
            <a:alphaModFix/>
          </a:blip>
          <a:srcRect b="0" l="0" r="0" t="0"/>
          <a:stretch/>
        </p:blipFill>
        <p:spPr>
          <a:xfrm>
            <a:off x="3543480" y="2705400"/>
            <a:ext cx="6009839" cy="409319"/>
          </a:xfrm>
          <a:prstGeom prst="rect">
            <a:avLst/>
          </a:prstGeom>
          <a:noFill/>
          <a:ln>
            <a:noFill/>
          </a:ln>
        </p:spPr>
      </p:pic>
      <p:pic>
        <p:nvPicPr>
          <p:cNvPr id="377" name="Shape 377"/>
          <p:cNvPicPr preferRelativeResize="0"/>
          <p:nvPr/>
        </p:nvPicPr>
        <p:blipFill rotWithShape="1">
          <a:blip r:embed="rId9">
            <a:alphaModFix/>
          </a:blip>
          <a:srcRect b="0" l="0" r="0" t="0"/>
          <a:stretch/>
        </p:blipFill>
        <p:spPr>
          <a:xfrm>
            <a:off x="3545639" y="3349439"/>
            <a:ext cx="6009839" cy="409319"/>
          </a:xfrm>
          <a:prstGeom prst="rect">
            <a:avLst/>
          </a:prstGeom>
          <a:noFill/>
          <a:ln>
            <a:noFill/>
          </a:ln>
        </p:spPr>
      </p:pic>
      <p:pic>
        <p:nvPicPr>
          <p:cNvPr id="378" name="Shape 378"/>
          <p:cNvPicPr preferRelativeResize="0"/>
          <p:nvPr/>
        </p:nvPicPr>
        <p:blipFill rotWithShape="1">
          <a:blip r:embed="rId9">
            <a:alphaModFix/>
          </a:blip>
          <a:srcRect b="0" l="0" r="0" t="0"/>
          <a:stretch/>
        </p:blipFill>
        <p:spPr>
          <a:xfrm>
            <a:off x="3547800" y="4006800"/>
            <a:ext cx="6009839" cy="409319"/>
          </a:xfrm>
          <a:prstGeom prst="rect">
            <a:avLst/>
          </a:prstGeom>
          <a:noFill/>
          <a:ln>
            <a:noFill/>
          </a:ln>
        </p:spPr>
      </p:pic>
      <p:pic>
        <p:nvPicPr>
          <p:cNvPr id="379" name="Shape 379"/>
          <p:cNvPicPr preferRelativeResize="0"/>
          <p:nvPr/>
        </p:nvPicPr>
        <p:blipFill rotWithShape="1">
          <a:blip r:embed="rId9">
            <a:alphaModFix/>
          </a:blip>
          <a:srcRect b="0" l="0" r="0" t="0"/>
          <a:stretch/>
        </p:blipFill>
        <p:spPr>
          <a:xfrm>
            <a:off x="3540600" y="4636800"/>
            <a:ext cx="6009839" cy="409319"/>
          </a:xfrm>
          <a:prstGeom prst="rect">
            <a:avLst/>
          </a:prstGeom>
          <a:noFill/>
          <a:ln>
            <a:noFill/>
          </a:ln>
        </p:spPr>
      </p:pic>
      <p:sp>
        <p:nvSpPr>
          <p:cNvPr id="380" name="Shape 380"/>
          <p:cNvSpPr txBox="1"/>
          <p:nvPr>
            <p:ph type="title"/>
          </p:nvPr>
        </p:nvSpPr>
        <p:spPr>
          <a:xfrm>
            <a:off x="131000" y="21800"/>
            <a:ext cx="11768700" cy="803700"/>
          </a:xfrm>
          <a:prstGeom prst="rect">
            <a:avLst/>
          </a:prstGeom>
        </p:spPr>
        <p:txBody>
          <a:bodyPr anchorCtr="0" anchor="ctr" bIns="121900" lIns="121900" rIns="121900" tIns="121900">
            <a:noAutofit/>
          </a:bodyPr>
          <a:lstStyle/>
          <a:p>
            <a:pPr lvl="0">
              <a:spcBef>
                <a:spcPts val="0"/>
              </a:spcBef>
              <a:buNone/>
            </a:pPr>
            <a:r>
              <a:rPr lang="en-US"/>
              <a:t>Docker eliminates the matrix from Hell</a:t>
            </a:r>
          </a:p>
        </p:txBody>
      </p:sp>
    </p:spTree>
  </p:cSld>
  <p:clrMapOvr>
    <a:masterClrMapping/>
  </p:clrMapOvr>
  <p:transition spd="slow">
    <p:fade/>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